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diagrams/quickStyle1.xml" ContentType="application/vnd.openxmlformats-officedocument.drawingml.diagramStyl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3"/>
  </p:notesMasterIdLst>
  <p:sldIdLst>
    <p:sldId id="263" r:id="rId2"/>
    <p:sldId id="405" r:id="rId3"/>
    <p:sldId id="408" r:id="rId4"/>
    <p:sldId id="409" r:id="rId5"/>
    <p:sldId id="410" r:id="rId6"/>
    <p:sldId id="411" r:id="rId7"/>
    <p:sldId id="412" r:id="rId8"/>
    <p:sldId id="413" r:id="rId9"/>
    <p:sldId id="414" r:id="rId10"/>
    <p:sldId id="415" r:id="rId11"/>
    <p:sldId id="416" r:id="rId12"/>
    <p:sldId id="417" r:id="rId13"/>
    <p:sldId id="418" r:id="rId14"/>
    <p:sldId id="419" r:id="rId15"/>
    <p:sldId id="420" r:id="rId16"/>
    <p:sldId id="421" r:id="rId17"/>
    <p:sldId id="422" r:id="rId18"/>
    <p:sldId id="423" r:id="rId19"/>
    <p:sldId id="424" r:id="rId20"/>
    <p:sldId id="406" r:id="rId21"/>
    <p:sldId id="425" r:id="rId22"/>
    <p:sldId id="426" r:id="rId23"/>
    <p:sldId id="427" r:id="rId24"/>
    <p:sldId id="428" r:id="rId25"/>
    <p:sldId id="429" r:id="rId26"/>
    <p:sldId id="430" r:id="rId27"/>
    <p:sldId id="431" r:id="rId28"/>
    <p:sldId id="432" r:id="rId29"/>
    <p:sldId id="433" r:id="rId30"/>
    <p:sldId id="434" r:id="rId31"/>
    <p:sldId id="435" r:id="rId32"/>
  </p:sldIdLst>
  <p:sldSz cx="12192000" cy="6858000"/>
  <p:notesSz cx="6858000" cy="9144000"/>
  <p:embeddedFontLst>
    <p:embeddedFont>
      <p:font typeface="Elephant" pitchFamily="18" charset="0"/>
      <p:regular r:id="rId34"/>
      <p:italic r:id="rId35"/>
    </p:embeddedFont>
    <p:embeddedFont>
      <p:font typeface="Calibri" pitchFamily="34" charset="0"/>
      <p:regular r:id="rId36"/>
      <p:bold r:id="rId37"/>
      <p:italic r:id="rId38"/>
      <p:boldItalic r:id="rId39"/>
    </p:embeddedFont>
    <p:embeddedFont>
      <p:font typeface="Calibri Light" pitchFamily="34" charset="0"/>
      <p:regular r:id="rId40"/>
      <p:italic r:id="rId41"/>
    </p:embeddedFont>
    <p:embeddedFont>
      <p:font typeface="Ink Free" pitchFamily="66" charset="0"/>
      <p:regular r:id="rId42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111" d="100"/>
          <a:sy n="111" d="100"/>
        </p:scale>
        <p:origin x="-43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5A8B0B-4A11-4364-B57B-30E302A01849}" type="doc">
      <dgm:prSet loTypeId="urn:microsoft.com/office/officeart/2005/8/layout/hierarchy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hr-HR"/>
        </a:p>
      </dgm:t>
    </dgm:pt>
    <dgm:pt modelId="{71F4D7B6-B848-4365-AC95-D27EB6F0F827}">
      <dgm:prSet phldrT="[Tekst]" custT="1"/>
      <dgm:spPr/>
      <dgm:t>
        <a:bodyPr/>
        <a:lstStyle/>
        <a:p>
          <a:r>
            <a:rPr lang="hr-HR" sz="2000" b="1" dirty="0"/>
            <a:t>Najvažnija tijela Ujedinjenih naroda</a:t>
          </a:r>
        </a:p>
      </dgm:t>
    </dgm:pt>
    <dgm:pt modelId="{DC630A2B-1C87-4FAB-8FBD-F0DFE1E1032D}" type="parTrans" cxnId="{89D58DAC-C8A5-4A42-AD5D-917A46B14621}">
      <dgm:prSet/>
      <dgm:spPr/>
      <dgm:t>
        <a:bodyPr/>
        <a:lstStyle/>
        <a:p>
          <a:endParaRPr lang="hr-HR"/>
        </a:p>
      </dgm:t>
    </dgm:pt>
    <dgm:pt modelId="{7D4244ED-AD04-4C0D-8764-0C1A627B47E8}" type="sibTrans" cxnId="{89D58DAC-C8A5-4A42-AD5D-917A46B14621}">
      <dgm:prSet/>
      <dgm:spPr/>
      <dgm:t>
        <a:bodyPr/>
        <a:lstStyle/>
        <a:p>
          <a:endParaRPr lang="hr-HR"/>
        </a:p>
      </dgm:t>
    </dgm:pt>
    <dgm:pt modelId="{22C1BEBB-AB5E-4EC0-9B99-5D21579835A7}">
      <dgm:prSet phldrT="[Tekst]" custT="1"/>
      <dgm:spPr/>
      <dgm:t>
        <a:bodyPr/>
        <a:lstStyle/>
        <a:p>
          <a:r>
            <a:rPr lang="hr-HR" sz="2000" dirty="0"/>
            <a:t>?</a:t>
          </a:r>
        </a:p>
      </dgm:t>
    </dgm:pt>
    <dgm:pt modelId="{A894DFCB-7B11-4D15-9510-9168F4CB1249}" type="parTrans" cxnId="{69E51E02-3B06-4A5F-84B8-7FAEB8D7B4A4}">
      <dgm:prSet/>
      <dgm:spPr/>
      <dgm:t>
        <a:bodyPr/>
        <a:lstStyle/>
        <a:p>
          <a:endParaRPr lang="hr-HR"/>
        </a:p>
      </dgm:t>
    </dgm:pt>
    <dgm:pt modelId="{C080F67A-F50F-4C73-8149-D6AE6BC73274}" type="sibTrans" cxnId="{69E51E02-3B06-4A5F-84B8-7FAEB8D7B4A4}">
      <dgm:prSet/>
      <dgm:spPr/>
      <dgm:t>
        <a:bodyPr/>
        <a:lstStyle/>
        <a:p>
          <a:endParaRPr lang="hr-HR"/>
        </a:p>
      </dgm:t>
    </dgm:pt>
    <dgm:pt modelId="{7597C96A-9015-400D-9031-A6A63E538442}">
      <dgm:prSet phldrT="[Tekst]" custT="1"/>
      <dgm:spPr/>
      <dgm:t>
        <a:bodyPr/>
        <a:lstStyle/>
        <a:p>
          <a:r>
            <a:rPr lang="hr-HR" sz="2000" dirty="0"/>
            <a:t>?</a:t>
          </a:r>
        </a:p>
      </dgm:t>
    </dgm:pt>
    <dgm:pt modelId="{60988732-5087-4B1C-8EB5-93420D0AE81B}" type="parTrans" cxnId="{F430B180-CA36-4775-AED7-C19EFCA8F54C}">
      <dgm:prSet/>
      <dgm:spPr/>
      <dgm:t>
        <a:bodyPr/>
        <a:lstStyle/>
        <a:p>
          <a:endParaRPr lang="hr-HR"/>
        </a:p>
      </dgm:t>
    </dgm:pt>
    <dgm:pt modelId="{65887025-EA31-481F-BC7E-D3B66F6373A0}" type="sibTrans" cxnId="{F430B180-CA36-4775-AED7-C19EFCA8F54C}">
      <dgm:prSet/>
      <dgm:spPr/>
      <dgm:t>
        <a:bodyPr/>
        <a:lstStyle/>
        <a:p>
          <a:endParaRPr lang="hr-HR"/>
        </a:p>
      </dgm:t>
    </dgm:pt>
    <dgm:pt modelId="{56DBCFA9-C303-4AB3-AFE8-8B1142AD36BA}">
      <dgm:prSet phldrT="[Tekst]" custT="1"/>
      <dgm:spPr/>
      <dgm:t>
        <a:bodyPr/>
        <a:lstStyle/>
        <a:p>
          <a:r>
            <a:rPr lang="hr-HR" sz="2000" dirty="0"/>
            <a:t>?</a:t>
          </a:r>
        </a:p>
      </dgm:t>
    </dgm:pt>
    <dgm:pt modelId="{FFF86742-2B75-4328-81F2-485AED2EAD31}" type="parTrans" cxnId="{79B623A0-975C-4EEF-867C-9D1768F0965B}">
      <dgm:prSet/>
      <dgm:spPr/>
      <dgm:t>
        <a:bodyPr/>
        <a:lstStyle/>
        <a:p>
          <a:endParaRPr lang="hr-HR"/>
        </a:p>
      </dgm:t>
    </dgm:pt>
    <dgm:pt modelId="{5E22086C-31FE-4C4E-8A53-D4CECBCF7BDA}" type="sibTrans" cxnId="{79B623A0-975C-4EEF-867C-9D1768F0965B}">
      <dgm:prSet/>
      <dgm:spPr/>
      <dgm:t>
        <a:bodyPr/>
        <a:lstStyle/>
        <a:p>
          <a:endParaRPr lang="hr-HR"/>
        </a:p>
      </dgm:t>
    </dgm:pt>
    <dgm:pt modelId="{746F043B-2291-4A03-B8DC-71E49629EDA2}" type="pres">
      <dgm:prSet presAssocID="{405A8B0B-4A11-4364-B57B-30E302A0184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r-HR"/>
        </a:p>
      </dgm:t>
    </dgm:pt>
    <dgm:pt modelId="{0CC4C62F-5769-436C-B705-5FD8A5157C11}" type="pres">
      <dgm:prSet presAssocID="{71F4D7B6-B848-4365-AC95-D27EB6F0F827}" presName="hierRoot1" presStyleCnt="0"/>
      <dgm:spPr/>
    </dgm:pt>
    <dgm:pt modelId="{93B3306C-C91A-4FFD-A1ED-22F8746D1C12}" type="pres">
      <dgm:prSet presAssocID="{71F4D7B6-B848-4365-AC95-D27EB6F0F827}" presName="composite" presStyleCnt="0"/>
      <dgm:spPr/>
    </dgm:pt>
    <dgm:pt modelId="{88845F24-2931-4FFE-94B4-2D75EA9C5D72}" type="pres">
      <dgm:prSet presAssocID="{71F4D7B6-B848-4365-AC95-D27EB6F0F827}" presName="background" presStyleLbl="node0" presStyleIdx="0" presStyleCnt="1"/>
      <dgm:spPr/>
    </dgm:pt>
    <dgm:pt modelId="{93BD2C04-3DD3-406F-8E7C-C8F7743507A7}" type="pres">
      <dgm:prSet presAssocID="{71F4D7B6-B848-4365-AC95-D27EB6F0F827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82065496-9EE5-487C-BBDB-41B605C91B36}" type="pres">
      <dgm:prSet presAssocID="{71F4D7B6-B848-4365-AC95-D27EB6F0F827}" presName="hierChild2" presStyleCnt="0"/>
      <dgm:spPr/>
    </dgm:pt>
    <dgm:pt modelId="{EFD68225-7AD1-4C77-BE54-A3B2996FE5CF}" type="pres">
      <dgm:prSet presAssocID="{A894DFCB-7B11-4D15-9510-9168F4CB1249}" presName="Name10" presStyleLbl="parChTrans1D2" presStyleIdx="0" presStyleCnt="3"/>
      <dgm:spPr/>
      <dgm:t>
        <a:bodyPr/>
        <a:lstStyle/>
        <a:p>
          <a:endParaRPr lang="hr-HR"/>
        </a:p>
      </dgm:t>
    </dgm:pt>
    <dgm:pt modelId="{0F5658E2-1694-4AB2-AB55-0DCCD90C868E}" type="pres">
      <dgm:prSet presAssocID="{22C1BEBB-AB5E-4EC0-9B99-5D21579835A7}" presName="hierRoot2" presStyleCnt="0"/>
      <dgm:spPr/>
    </dgm:pt>
    <dgm:pt modelId="{A0189F0F-F58A-4774-9EC8-8AB74BC3146E}" type="pres">
      <dgm:prSet presAssocID="{22C1BEBB-AB5E-4EC0-9B99-5D21579835A7}" presName="composite2" presStyleCnt="0"/>
      <dgm:spPr/>
    </dgm:pt>
    <dgm:pt modelId="{DFEFD754-6422-41FB-A910-16EB3A6359DC}" type="pres">
      <dgm:prSet presAssocID="{22C1BEBB-AB5E-4EC0-9B99-5D21579835A7}" presName="background2" presStyleLbl="node2" presStyleIdx="0" presStyleCnt="3"/>
      <dgm:spPr/>
    </dgm:pt>
    <dgm:pt modelId="{347F6EA9-52C8-4420-BDD9-DA5A513A6E19}" type="pres">
      <dgm:prSet presAssocID="{22C1BEBB-AB5E-4EC0-9B99-5D21579835A7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C02FE0F2-1011-40CF-8084-9A1DC52B3D98}" type="pres">
      <dgm:prSet presAssocID="{22C1BEBB-AB5E-4EC0-9B99-5D21579835A7}" presName="hierChild3" presStyleCnt="0"/>
      <dgm:spPr/>
    </dgm:pt>
    <dgm:pt modelId="{8CE9BFEB-BEE6-4988-B115-DF214EA79685}" type="pres">
      <dgm:prSet presAssocID="{60988732-5087-4B1C-8EB5-93420D0AE81B}" presName="Name10" presStyleLbl="parChTrans1D2" presStyleIdx="1" presStyleCnt="3"/>
      <dgm:spPr/>
      <dgm:t>
        <a:bodyPr/>
        <a:lstStyle/>
        <a:p>
          <a:endParaRPr lang="hr-HR"/>
        </a:p>
      </dgm:t>
    </dgm:pt>
    <dgm:pt modelId="{D1997BC7-F42E-411F-8E29-969052AAF764}" type="pres">
      <dgm:prSet presAssocID="{7597C96A-9015-400D-9031-A6A63E538442}" presName="hierRoot2" presStyleCnt="0"/>
      <dgm:spPr/>
    </dgm:pt>
    <dgm:pt modelId="{6360DE11-55D9-4A6C-AF7F-70A32D63CD51}" type="pres">
      <dgm:prSet presAssocID="{7597C96A-9015-400D-9031-A6A63E538442}" presName="composite2" presStyleCnt="0"/>
      <dgm:spPr/>
    </dgm:pt>
    <dgm:pt modelId="{C764F4FF-6D41-4792-8525-4A8D4DC6184F}" type="pres">
      <dgm:prSet presAssocID="{7597C96A-9015-400D-9031-A6A63E538442}" presName="background2" presStyleLbl="node2" presStyleIdx="1" presStyleCnt="3"/>
      <dgm:spPr/>
    </dgm:pt>
    <dgm:pt modelId="{4BC3F1DE-1B00-4219-A199-B351304BA11D}" type="pres">
      <dgm:prSet presAssocID="{7597C96A-9015-400D-9031-A6A63E538442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07D1F612-15A9-4FD2-B121-7A217E223329}" type="pres">
      <dgm:prSet presAssocID="{7597C96A-9015-400D-9031-A6A63E538442}" presName="hierChild3" presStyleCnt="0"/>
      <dgm:spPr/>
    </dgm:pt>
    <dgm:pt modelId="{C9288378-22F3-4E5A-B509-DD983EB9FC11}" type="pres">
      <dgm:prSet presAssocID="{FFF86742-2B75-4328-81F2-485AED2EAD31}" presName="Name10" presStyleLbl="parChTrans1D2" presStyleIdx="2" presStyleCnt="3"/>
      <dgm:spPr/>
      <dgm:t>
        <a:bodyPr/>
        <a:lstStyle/>
        <a:p>
          <a:endParaRPr lang="hr-HR"/>
        </a:p>
      </dgm:t>
    </dgm:pt>
    <dgm:pt modelId="{CEADCC08-15EA-4F09-ACCE-982130139E5E}" type="pres">
      <dgm:prSet presAssocID="{56DBCFA9-C303-4AB3-AFE8-8B1142AD36BA}" presName="hierRoot2" presStyleCnt="0"/>
      <dgm:spPr/>
    </dgm:pt>
    <dgm:pt modelId="{66D0A27A-681D-4A76-AF6F-F0BDAEE42C3E}" type="pres">
      <dgm:prSet presAssocID="{56DBCFA9-C303-4AB3-AFE8-8B1142AD36BA}" presName="composite2" presStyleCnt="0"/>
      <dgm:spPr/>
    </dgm:pt>
    <dgm:pt modelId="{9775CCC6-E405-4D82-B381-056ECC6F1D8C}" type="pres">
      <dgm:prSet presAssocID="{56DBCFA9-C303-4AB3-AFE8-8B1142AD36BA}" presName="background2" presStyleLbl="node2" presStyleIdx="2" presStyleCnt="3"/>
      <dgm:spPr/>
    </dgm:pt>
    <dgm:pt modelId="{1B8C6F0A-7590-4E4E-BA99-F1950453DC4E}" type="pres">
      <dgm:prSet presAssocID="{56DBCFA9-C303-4AB3-AFE8-8B1142AD36BA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FB876105-AEEB-46A9-89B9-61ED9690F658}" type="pres">
      <dgm:prSet presAssocID="{56DBCFA9-C303-4AB3-AFE8-8B1142AD36BA}" presName="hierChild3" presStyleCnt="0"/>
      <dgm:spPr/>
    </dgm:pt>
  </dgm:ptLst>
  <dgm:cxnLst>
    <dgm:cxn modelId="{612F407A-BFB8-4D2B-8D9D-57928D99D1DE}" type="presOf" srcId="{FFF86742-2B75-4328-81F2-485AED2EAD31}" destId="{C9288378-22F3-4E5A-B509-DD983EB9FC11}" srcOrd="0" destOrd="0" presId="urn:microsoft.com/office/officeart/2005/8/layout/hierarchy1"/>
    <dgm:cxn modelId="{DA8E40FB-1B78-4240-86D3-2AD75314B665}" type="presOf" srcId="{7597C96A-9015-400D-9031-A6A63E538442}" destId="{4BC3F1DE-1B00-4219-A199-B351304BA11D}" srcOrd="0" destOrd="0" presId="urn:microsoft.com/office/officeart/2005/8/layout/hierarchy1"/>
    <dgm:cxn modelId="{5F1E5E53-E68B-423F-AC6E-CCDD9611E731}" type="presOf" srcId="{A894DFCB-7B11-4D15-9510-9168F4CB1249}" destId="{EFD68225-7AD1-4C77-BE54-A3B2996FE5CF}" srcOrd="0" destOrd="0" presId="urn:microsoft.com/office/officeart/2005/8/layout/hierarchy1"/>
    <dgm:cxn modelId="{1E334EA8-10B7-4095-A1C9-5AB1F188042E}" type="presOf" srcId="{22C1BEBB-AB5E-4EC0-9B99-5D21579835A7}" destId="{347F6EA9-52C8-4420-BDD9-DA5A513A6E19}" srcOrd="0" destOrd="0" presId="urn:microsoft.com/office/officeart/2005/8/layout/hierarchy1"/>
    <dgm:cxn modelId="{969E9247-00F7-4289-A9B0-C2CD0C56EBA2}" type="presOf" srcId="{56DBCFA9-C303-4AB3-AFE8-8B1142AD36BA}" destId="{1B8C6F0A-7590-4E4E-BA99-F1950453DC4E}" srcOrd="0" destOrd="0" presId="urn:microsoft.com/office/officeart/2005/8/layout/hierarchy1"/>
    <dgm:cxn modelId="{18E2023B-7936-480C-831B-F6683D34C244}" type="presOf" srcId="{405A8B0B-4A11-4364-B57B-30E302A01849}" destId="{746F043B-2291-4A03-B8DC-71E49629EDA2}" srcOrd="0" destOrd="0" presId="urn:microsoft.com/office/officeart/2005/8/layout/hierarchy1"/>
    <dgm:cxn modelId="{89D58DAC-C8A5-4A42-AD5D-917A46B14621}" srcId="{405A8B0B-4A11-4364-B57B-30E302A01849}" destId="{71F4D7B6-B848-4365-AC95-D27EB6F0F827}" srcOrd="0" destOrd="0" parTransId="{DC630A2B-1C87-4FAB-8FBD-F0DFE1E1032D}" sibTransId="{7D4244ED-AD04-4C0D-8764-0C1A627B47E8}"/>
    <dgm:cxn modelId="{79B623A0-975C-4EEF-867C-9D1768F0965B}" srcId="{71F4D7B6-B848-4365-AC95-D27EB6F0F827}" destId="{56DBCFA9-C303-4AB3-AFE8-8B1142AD36BA}" srcOrd="2" destOrd="0" parTransId="{FFF86742-2B75-4328-81F2-485AED2EAD31}" sibTransId="{5E22086C-31FE-4C4E-8A53-D4CECBCF7BDA}"/>
    <dgm:cxn modelId="{F430B180-CA36-4775-AED7-C19EFCA8F54C}" srcId="{71F4D7B6-B848-4365-AC95-D27EB6F0F827}" destId="{7597C96A-9015-400D-9031-A6A63E538442}" srcOrd="1" destOrd="0" parTransId="{60988732-5087-4B1C-8EB5-93420D0AE81B}" sibTransId="{65887025-EA31-481F-BC7E-D3B66F6373A0}"/>
    <dgm:cxn modelId="{9B056090-30F7-4B3F-9EBE-37C8988D9293}" type="presOf" srcId="{71F4D7B6-B848-4365-AC95-D27EB6F0F827}" destId="{93BD2C04-3DD3-406F-8E7C-C8F7743507A7}" srcOrd="0" destOrd="0" presId="urn:microsoft.com/office/officeart/2005/8/layout/hierarchy1"/>
    <dgm:cxn modelId="{69E51E02-3B06-4A5F-84B8-7FAEB8D7B4A4}" srcId="{71F4D7B6-B848-4365-AC95-D27EB6F0F827}" destId="{22C1BEBB-AB5E-4EC0-9B99-5D21579835A7}" srcOrd="0" destOrd="0" parTransId="{A894DFCB-7B11-4D15-9510-9168F4CB1249}" sibTransId="{C080F67A-F50F-4C73-8149-D6AE6BC73274}"/>
    <dgm:cxn modelId="{236BAC39-31C6-4B48-B9B4-B2FEC2603C51}" type="presOf" srcId="{60988732-5087-4B1C-8EB5-93420D0AE81B}" destId="{8CE9BFEB-BEE6-4988-B115-DF214EA79685}" srcOrd="0" destOrd="0" presId="urn:microsoft.com/office/officeart/2005/8/layout/hierarchy1"/>
    <dgm:cxn modelId="{956F5BBF-24BE-4EDE-BBF3-E30522B51C29}" type="presParOf" srcId="{746F043B-2291-4A03-B8DC-71E49629EDA2}" destId="{0CC4C62F-5769-436C-B705-5FD8A5157C11}" srcOrd="0" destOrd="0" presId="urn:microsoft.com/office/officeart/2005/8/layout/hierarchy1"/>
    <dgm:cxn modelId="{926237CF-DEEB-4A5E-8BB2-5E1D6ACE4EB4}" type="presParOf" srcId="{0CC4C62F-5769-436C-B705-5FD8A5157C11}" destId="{93B3306C-C91A-4FFD-A1ED-22F8746D1C12}" srcOrd="0" destOrd="0" presId="urn:microsoft.com/office/officeart/2005/8/layout/hierarchy1"/>
    <dgm:cxn modelId="{769DEED6-44EA-4556-B8EB-BC94FA23FBA3}" type="presParOf" srcId="{93B3306C-C91A-4FFD-A1ED-22F8746D1C12}" destId="{88845F24-2931-4FFE-94B4-2D75EA9C5D72}" srcOrd="0" destOrd="0" presId="urn:microsoft.com/office/officeart/2005/8/layout/hierarchy1"/>
    <dgm:cxn modelId="{29808191-0294-435C-B644-A9C37FFF691B}" type="presParOf" srcId="{93B3306C-C91A-4FFD-A1ED-22F8746D1C12}" destId="{93BD2C04-3DD3-406F-8E7C-C8F7743507A7}" srcOrd="1" destOrd="0" presId="urn:microsoft.com/office/officeart/2005/8/layout/hierarchy1"/>
    <dgm:cxn modelId="{75D0AE5D-C7C3-4AF8-BC66-0E66FA741490}" type="presParOf" srcId="{0CC4C62F-5769-436C-B705-5FD8A5157C11}" destId="{82065496-9EE5-487C-BBDB-41B605C91B36}" srcOrd="1" destOrd="0" presId="urn:microsoft.com/office/officeart/2005/8/layout/hierarchy1"/>
    <dgm:cxn modelId="{B4EDAE76-74EF-4927-A5F3-B4D8515C0B6A}" type="presParOf" srcId="{82065496-9EE5-487C-BBDB-41B605C91B36}" destId="{EFD68225-7AD1-4C77-BE54-A3B2996FE5CF}" srcOrd="0" destOrd="0" presId="urn:microsoft.com/office/officeart/2005/8/layout/hierarchy1"/>
    <dgm:cxn modelId="{B1C4CA24-39F0-49C2-91FC-08FBAA7A9891}" type="presParOf" srcId="{82065496-9EE5-487C-BBDB-41B605C91B36}" destId="{0F5658E2-1694-4AB2-AB55-0DCCD90C868E}" srcOrd="1" destOrd="0" presId="urn:microsoft.com/office/officeart/2005/8/layout/hierarchy1"/>
    <dgm:cxn modelId="{4D60E0E4-A708-41FA-96E7-B0FC3EC2FF3E}" type="presParOf" srcId="{0F5658E2-1694-4AB2-AB55-0DCCD90C868E}" destId="{A0189F0F-F58A-4774-9EC8-8AB74BC3146E}" srcOrd="0" destOrd="0" presId="urn:microsoft.com/office/officeart/2005/8/layout/hierarchy1"/>
    <dgm:cxn modelId="{20FB3BF8-3DD6-4DC7-9546-81864127867D}" type="presParOf" srcId="{A0189F0F-F58A-4774-9EC8-8AB74BC3146E}" destId="{DFEFD754-6422-41FB-A910-16EB3A6359DC}" srcOrd="0" destOrd="0" presId="urn:microsoft.com/office/officeart/2005/8/layout/hierarchy1"/>
    <dgm:cxn modelId="{596EE386-0E69-4DD2-BEAD-038D1C798F82}" type="presParOf" srcId="{A0189F0F-F58A-4774-9EC8-8AB74BC3146E}" destId="{347F6EA9-52C8-4420-BDD9-DA5A513A6E19}" srcOrd="1" destOrd="0" presId="urn:microsoft.com/office/officeart/2005/8/layout/hierarchy1"/>
    <dgm:cxn modelId="{FA9C208D-7DB0-47DA-ACAE-118F9AA2D202}" type="presParOf" srcId="{0F5658E2-1694-4AB2-AB55-0DCCD90C868E}" destId="{C02FE0F2-1011-40CF-8084-9A1DC52B3D98}" srcOrd="1" destOrd="0" presId="urn:microsoft.com/office/officeart/2005/8/layout/hierarchy1"/>
    <dgm:cxn modelId="{28199F6E-9D24-4BEA-BFB2-1AB078D1818B}" type="presParOf" srcId="{82065496-9EE5-487C-BBDB-41B605C91B36}" destId="{8CE9BFEB-BEE6-4988-B115-DF214EA79685}" srcOrd="2" destOrd="0" presId="urn:microsoft.com/office/officeart/2005/8/layout/hierarchy1"/>
    <dgm:cxn modelId="{8107185D-130E-4946-A371-16BE3DA02293}" type="presParOf" srcId="{82065496-9EE5-487C-BBDB-41B605C91B36}" destId="{D1997BC7-F42E-411F-8E29-969052AAF764}" srcOrd="3" destOrd="0" presId="urn:microsoft.com/office/officeart/2005/8/layout/hierarchy1"/>
    <dgm:cxn modelId="{4B2769D9-0D7E-4F51-9C71-2DDE0B0D18F3}" type="presParOf" srcId="{D1997BC7-F42E-411F-8E29-969052AAF764}" destId="{6360DE11-55D9-4A6C-AF7F-70A32D63CD51}" srcOrd="0" destOrd="0" presId="urn:microsoft.com/office/officeart/2005/8/layout/hierarchy1"/>
    <dgm:cxn modelId="{1417DD9B-2E36-4BF1-B8D7-0ACCE5D61E92}" type="presParOf" srcId="{6360DE11-55D9-4A6C-AF7F-70A32D63CD51}" destId="{C764F4FF-6D41-4792-8525-4A8D4DC6184F}" srcOrd="0" destOrd="0" presId="urn:microsoft.com/office/officeart/2005/8/layout/hierarchy1"/>
    <dgm:cxn modelId="{EF734042-562B-45BF-9080-CA692EBC5E33}" type="presParOf" srcId="{6360DE11-55D9-4A6C-AF7F-70A32D63CD51}" destId="{4BC3F1DE-1B00-4219-A199-B351304BA11D}" srcOrd="1" destOrd="0" presId="urn:microsoft.com/office/officeart/2005/8/layout/hierarchy1"/>
    <dgm:cxn modelId="{51C3D5F9-54D9-49F6-B6E6-97B3347EB57A}" type="presParOf" srcId="{D1997BC7-F42E-411F-8E29-969052AAF764}" destId="{07D1F612-15A9-4FD2-B121-7A217E223329}" srcOrd="1" destOrd="0" presId="urn:microsoft.com/office/officeart/2005/8/layout/hierarchy1"/>
    <dgm:cxn modelId="{0B374C26-B76A-4B90-A8F0-AA72DC052F81}" type="presParOf" srcId="{82065496-9EE5-487C-BBDB-41B605C91B36}" destId="{C9288378-22F3-4E5A-B509-DD983EB9FC11}" srcOrd="4" destOrd="0" presId="urn:microsoft.com/office/officeart/2005/8/layout/hierarchy1"/>
    <dgm:cxn modelId="{3BC13996-77A6-4F86-9315-93AC80652ADF}" type="presParOf" srcId="{82065496-9EE5-487C-BBDB-41B605C91B36}" destId="{CEADCC08-15EA-4F09-ACCE-982130139E5E}" srcOrd="5" destOrd="0" presId="urn:microsoft.com/office/officeart/2005/8/layout/hierarchy1"/>
    <dgm:cxn modelId="{C99FB474-5566-4BF1-A599-D89CB97B4112}" type="presParOf" srcId="{CEADCC08-15EA-4F09-ACCE-982130139E5E}" destId="{66D0A27A-681D-4A76-AF6F-F0BDAEE42C3E}" srcOrd="0" destOrd="0" presId="urn:microsoft.com/office/officeart/2005/8/layout/hierarchy1"/>
    <dgm:cxn modelId="{4A064423-EDF9-4D3D-9DA2-F5A77EE520BE}" type="presParOf" srcId="{66D0A27A-681D-4A76-AF6F-F0BDAEE42C3E}" destId="{9775CCC6-E405-4D82-B381-056ECC6F1D8C}" srcOrd="0" destOrd="0" presId="urn:microsoft.com/office/officeart/2005/8/layout/hierarchy1"/>
    <dgm:cxn modelId="{F4157B36-178D-4B85-8D10-3BB353D42A1B}" type="presParOf" srcId="{66D0A27A-681D-4A76-AF6F-F0BDAEE42C3E}" destId="{1B8C6F0A-7590-4E4E-BA99-F1950453DC4E}" srcOrd="1" destOrd="0" presId="urn:microsoft.com/office/officeart/2005/8/layout/hierarchy1"/>
    <dgm:cxn modelId="{CB47FFA4-EF4C-4882-8453-45FF6916B6F6}" type="presParOf" srcId="{CEADCC08-15EA-4F09-ACCE-982130139E5E}" destId="{FB876105-AEEB-46A9-89B9-61ED9690F65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C7C248-EC1C-493E-A1B1-38292ADEA3FF}" type="doc">
      <dgm:prSet loTypeId="urn:microsoft.com/office/officeart/2005/8/layout/hierarchy3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hr-HR"/>
        </a:p>
      </dgm:t>
    </dgm:pt>
    <dgm:pt modelId="{A9801051-1E80-4857-95FD-B72953F10439}">
      <dgm:prSet phldrT="[Tekst]"/>
      <dgm:spPr/>
      <dgm:t>
        <a:bodyPr/>
        <a:lstStyle/>
        <a:p>
          <a:r>
            <a:rPr lang="hr-HR" dirty="0">
              <a:solidFill>
                <a:schemeClr val="tx1"/>
              </a:solidFill>
            </a:rPr>
            <a:t>SOCIJALISTIČKI SUSTAV</a:t>
          </a:r>
        </a:p>
      </dgm:t>
    </dgm:pt>
    <dgm:pt modelId="{BE7D160D-2B80-4C18-8379-C9354DC02D64}" type="parTrans" cxnId="{B95D42B3-C5AE-4722-AAF0-8E7C21C2DF43}">
      <dgm:prSet/>
      <dgm:spPr/>
      <dgm:t>
        <a:bodyPr/>
        <a:lstStyle/>
        <a:p>
          <a:endParaRPr lang="hr-HR"/>
        </a:p>
      </dgm:t>
    </dgm:pt>
    <dgm:pt modelId="{384354AE-4EF8-41A7-B422-1717D5A916CB}" type="sibTrans" cxnId="{B95D42B3-C5AE-4722-AAF0-8E7C21C2DF43}">
      <dgm:prSet/>
      <dgm:spPr/>
      <dgm:t>
        <a:bodyPr/>
        <a:lstStyle/>
        <a:p>
          <a:endParaRPr lang="hr-HR"/>
        </a:p>
      </dgm:t>
    </dgm:pt>
    <dgm:pt modelId="{E485087D-F08D-4DE8-B822-DD51B347B465}">
      <dgm:prSet phldrT="[Tekst]"/>
      <dgm:spPr/>
      <dgm:t>
        <a:bodyPr/>
        <a:lstStyle/>
        <a:p>
          <a:r>
            <a:rPr lang="hr-HR" dirty="0"/>
            <a:t>?</a:t>
          </a:r>
        </a:p>
      </dgm:t>
    </dgm:pt>
    <dgm:pt modelId="{1C8D2A00-0B07-43F3-B2CB-306C729FA5BE}" type="parTrans" cxnId="{862A8F60-94D7-4DDD-96EC-4DE8449D4D99}">
      <dgm:prSet/>
      <dgm:spPr/>
      <dgm:t>
        <a:bodyPr/>
        <a:lstStyle/>
        <a:p>
          <a:endParaRPr lang="hr-HR"/>
        </a:p>
      </dgm:t>
    </dgm:pt>
    <dgm:pt modelId="{21966D36-CD33-4214-8B32-8358B9F4EFF2}" type="sibTrans" cxnId="{862A8F60-94D7-4DDD-96EC-4DE8449D4D99}">
      <dgm:prSet/>
      <dgm:spPr/>
      <dgm:t>
        <a:bodyPr/>
        <a:lstStyle/>
        <a:p>
          <a:endParaRPr lang="hr-HR"/>
        </a:p>
      </dgm:t>
    </dgm:pt>
    <dgm:pt modelId="{B5162F37-CB87-4C43-AF07-CD213F776CF1}">
      <dgm:prSet phldrT="[Tekst]"/>
      <dgm:spPr/>
      <dgm:t>
        <a:bodyPr/>
        <a:lstStyle/>
        <a:p>
          <a:r>
            <a:rPr lang="hr-HR" dirty="0"/>
            <a:t>?</a:t>
          </a:r>
        </a:p>
      </dgm:t>
    </dgm:pt>
    <dgm:pt modelId="{180A4731-F7CE-47ED-951B-8A316AA7F541}" type="parTrans" cxnId="{C366B847-84ED-4BE1-8C78-E35E16605F91}">
      <dgm:prSet/>
      <dgm:spPr/>
      <dgm:t>
        <a:bodyPr/>
        <a:lstStyle/>
        <a:p>
          <a:endParaRPr lang="hr-HR"/>
        </a:p>
      </dgm:t>
    </dgm:pt>
    <dgm:pt modelId="{88764368-D614-4731-9826-002B74BE41CD}" type="sibTrans" cxnId="{C366B847-84ED-4BE1-8C78-E35E16605F91}">
      <dgm:prSet/>
      <dgm:spPr/>
      <dgm:t>
        <a:bodyPr/>
        <a:lstStyle/>
        <a:p>
          <a:endParaRPr lang="hr-HR"/>
        </a:p>
      </dgm:t>
    </dgm:pt>
    <dgm:pt modelId="{429ADC97-B11C-4AFF-A82E-C669F841C9D0}">
      <dgm:prSet/>
      <dgm:spPr/>
      <dgm:t>
        <a:bodyPr/>
        <a:lstStyle/>
        <a:p>
          <a:r>
            <a:rPr lang="hr-HR" dirty="0"/>
            <a:t>?</a:t>
          </a:r>
        </a:p>
      </dgm:t>
    </dgm:pt>
    <dgm:pt modelId="{1B97D9B8-C27C-46C7-916B-7155EED51D7B}" type="parTrans" cxnId="{9BBEF2B6-F49E-4DF5-9F1D-F419C1EBB6D9}">
      <dgm:prSet/>
      <dgm:spPr/>
      <dgm:t>
        <a:bodyPr/>
        <a:lstStyle/>
        <a:p>
          <a:endParaRPr lang="hr-HR"/>
        </a:p>
      </dgm:t>
    </dgm:pt>
    <dgm:pt modelId="{AE792BDF-D303-4DFD-B4BB-396EB614740E}" type="sibTrans" cxnId="{9BBEF2B6-F49E-4DF5-9F1D-F419C1EBB6D9}">
      <dgm:prSet/>
      <dgm:spPr/>
      <dgm:t>
        <a:bodyPr/>
        <a:lstStyle/>
        <a:p>
          <a:endParaRPr lang="hr-HR"/>
        </a:p>
      </dgm:t>
    </dgm:pt>
    <dgm:pt modelId="{77E5C57E-1381-45C5-BBD7-936F9CCA51BD}" type="pres">
      <dgm:prSet presAssocID="{55C7C248-EC1C-493E-A1B1-38292ADEA3F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r-HR"/>
        </a:p>
      </dgm:t>
    </dgm:pt>
    <dgm:pt modelId="{3AE00B8F-4715-490E-9B80-FE4B75A72FAA}" type="pres">
      <dgm:prSet presAssocID="{A9801051-1E80-4857-95FD-B72953F10439}" presName="root" presStyleCnt="0"/>
      <dgm:spPr/>
    </dgm:pt>
    <dgm:pt modelId="{421DAEBC-ABD6-433B-935A-3E48BD156A04}" type="pres">
      <dgm:prSet presAssocID="{A9801051-1E80-4857-95FD-B72953F10439}" presName="rootComposite" presStyleCnt="0"/>
      <dgm:spPr/>
    </dgm:pt>
    <dgm:pt modelId="{46F6814D-CDCD-420D-8221-C59477084265}" type="pres">
      <dgm:prSet presAssocID="{A9801051-1E80-4857-95FD-B72953F10439}" presName="rootText" presStyleLbl="node1" presStyleIdx="0" presStyleCnt="1"/>
      <dgm:spPr/>
      <dgm:t>
        <a:bodyPr/>
        <a:lstStyle/>
        <a:p>
          <a:endParaRPr lang="hr-HR"/>
        </a:p>
      </dgm:t>
    </dgm:pt>
    <dgm:pt modelId="{87DF48B4-12BF-4720-BE2D-F8A7E7E2BDA8}" type="pres">
      <dgm:prSet presAssocID="{A9801051-1E80-4857-95FD-B72953F10439}" presName="rootConnector" presStyleLbl="node1" presStyleIdx="0" presStyleCnt="1"/>
      <dgm:spPr/>
      <dgm:t>
        <a:bodyPr/>
        <a:lstStyle/>
        <a:p>
          <a:endParaRPr lang="hr-HR"/>
        </a:p>
      </dgm:t>
    </dgm:pt>
    <dgm:pt modelId="{70139654-F333-4945-8C5B-FAD3790D489A}" type="pres">
      <dgm:prSet presAssocID="{A9801051-1E80-4857-95FD-B72953F10439}" presName="childShape" presStyleCnt="0"/>
      <dgm:spPr/>
    </dgm:pt>
    <dgm:pt modelId="{8D6808C2-85C7-4455-B1F2-7F6E09E74277}" type="pres">
      <dgm:prSet presAssocID="{1C8D2A00-0B07-43F3-B2CB-306C729FA5BE}" presName="Name13" presStyleLbl="parChTrans1D2" presStyleIdx="0" presStyleCnt="3"/>
      <dgm:spPr/>
      <dgm:t>
        <a:bodyPr/>
        <a:lstStyle/>
        <a:p>
          <a:endParaRPr lang="hr-HR"/>
        </a:p>
      </dgm:t>
    </dgm:pt>
    <dgm:pt modelId="{8A914983-07AB-4C72-A827-7CBAF15C5D33}" type="pres">
      <dgm:prSet presAssocID="{E485087D-F08D-4DE8-B822-DD51B347B465}" presName="childText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FD06D4D-3BD0-4F08-92FD-DDA10C227D68}" type="pres">
      <dgm:prSet presAssocID="{180A4731-F7CE-47ED-951B-8A316AA7F541}" presName="Name13" presStyleLbl="parChTrans1D2" presStyleIdx="1" presStyleCnt="3"/>
      <dgm:spPr/>
      <dgm:t>
        <a:bodyPr/>
        <a:lstStyle/>
        <a:p>
          <a:endParaRPr lang="hr-HR"/>
        </a:p>
      </dgm:t>
    </dgm:pt>
    <dgm:pt modelId="{D010508F-2A7D-44DB-8702-A2D71D91869A}" type="pres">
      <dgm:prSet presAssocID="{B5162F37-CB87-4C43-AF07-CD213F776CF1}" presName="childText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CBE22E0-C59D-4254-84BC-43C9D5930B5A}" type="pres">
      <dgm:prSet presAssocID="{1B97D9B8-C27C-46C7-916B-7155EED51D7B}" presName="Name13" presStyleLbl="parChTrans1D2" presStyleIdx="2" presStyleCnt="3"/>
      <dgm:spPr/>
      <dgm:t>
        <a:bodyPr/>
        <a:lstStyle/>
        <a:p>
          <a:endParaRPr lang="hr-HR"/>
        </a:p>
      </dgm:t>
    </dgm:pt>
    <dgm:pt modelId="{C776F934-5D65-40D3-A6A4-D7E214687458}" type="pres">
      <dgm:prSet presAssocID="{429ADC97-B11C-4AFF-A82E-C669F841C9D0}" presName="childText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1D1A7693-10BE-40ED-A6A9-F9175947DE66}" type="presOf" srcId="{1C8D2A00-0B07-43F3-B2CB-306C729FA5BE}" destId="{8D6808C2-85C7-4455-B1F2-7F6E09E74277}" srcOrd="0" destOrd="0" presId="urn:microsoft.com/office/officeart/2005/8/layout/hierarchy3"/>
    <dgm:cxn modelId="{28AFFDE2-73D5-4D00-A692-9A5763816D7B}" type="presOf" srcId="{429ADC97-B11C-4AFF-A82E-C669F841C9D0}" destId="{C776F934-5D65-40D3-A6A4-D7E214687458}" srcOrd="0" destOrd="0" presId="urn:microsoft.com/office/officeart/2005/8/layout/hierarchy3"/>
    <dgm:cxn modelId="{F3293040-0B91-4814-9D8A-1D905017BA01}" type="presOf" srcId="{B5162F37-CB87-4C43-AF07-CD213F776CF1}" destId="{D010508F-2A7D-44DB-8702-A2D71D91869A}" srcOrd="0" destOrd="0" presId="urn:microsoft.com/office/officeart/2005/8/layout/hierarchy3"/>
    <dgm:cxn modelId="{66B83A74-612D-4613-B0D2-C966427C6583}" type="presOf" srcId="{1B97D9B8-C27C-46C7-916B-7155EED51D7B}" destId="{CCBE22E0-C59D-4254-84BC-43C9D5930B5A}" srcOrd="0" destOrd="0" presId="urn:microsoft.com/office/officeart/2005/8/layout/hierarchy3"/>
    <dgm:cxn modelId="{C2E92457-3C32-4564-9DCD-140C9EBE4564}" type="presOf" srcId="{180A4731-F7CE-47ED-951B-8A316AA7F541}" destId="{0FD06D4D-3BD0-4F08-92FD-DDA10C227D68}" srcOrd="0" destOrd="0" presId="urn:microsoft.com/office/officeart/2005/8/layout/hierarchy3"/>
    <dgm:cxn modelId="{8027CAF4-B68C-4AA4-A870-52BBEFE7D514}" type="presOf" srcId="{55C7C248-EC1C-493E-A1B1-38292ADEA3FF}" destId="{77E5C57E-1381-45C5-BBD7-936F9CCA51BD}" srcOrd="0" destOrd="0" presId="urn:microsoft.com/office/officeart/2005/8/layout/hierarchy3"/>
    <dgm:cxn modelId="{47CA7E3E-F7E8-4D03-BB3C-DF59E34C356C}" type="presOf" srcId="{A9801051-1E80-4857-95FD-B72953F10439}" destId="{87DF48B4-12BF-4720-BE2D-F8A7E7E2BDA8}" srcOrd="1" destOrd="0" presId="urn:microsoft.com/office/officeart/2005/8/layout/hierarchy3"/>
    <dgm:cxn modelId="{862A8F60-94D7-4DDD-96EC-4DE8449D4D99}" srcId="{A9801051-1E80-4857-95FD-B72953F10439}" destId="{E485087D-F08D-4DE8-B822-DD51B347B465}" srcOrd="0" destOrd="0" parTransId="{1C8D2A00-0B07-43F3-B2CB-306C729FA5BE}" sibTransId="{21966D36-CD33-4214-8B32-8358B9F4EFF2}"/>
    <dgm:cxn modelId="{4060760F-4EC1-4516-AA63-60E2BCD21ED5}" type="presOf" srcId="{A9801051-1E80-4857-95FD-B72953F10439}" destId="{46F6814D-CDCD-420D-8221-C59477084265}" srcOrd="0" destOrd="0" presId="urn:microsoft.com/office/officeart/2005/8/layout/hierarchy3"/>
    <dgm:cxn modelId="{C724BCAE-52A3-470B-8194-FEFFB9DF1FB7}" type="presOf" srcId="{E485087D-F08D-4DE8-B822-DD51B347B465}" destId="{8A914983-07AB-4C72-A827-7CBAF15C5D33}" srcOrd="0" destOrd="0" presId="urn:microsoft.com/office/officeart/2005/8/layout/hierarchy3"/>
    <dgm:cxn modelId="{9BBEF2B6-F49E-4DF5-9F1D-F419C1EBB6D9}" srcId="{A9801051-1E80-4857-95FD-B72953F10439}" destId="{429ADC97-B11C-4AFF-A82E-C669F841C9D0}" srcOrd="2" destOrd="0" parTransId="{1B97D9B8-C27C-46C7-916B-7155EED51D7B}" sibTransId="{AE792BDF-D303-4DFD-B4BB-396EB614740E}"/>
    <dgm:cxn modelId="{C366B847-84ED-4BE1-8C78-E35E16605F91}" srcId="{A9801051-1E80-4857-95FD-B72953F10439}" destId="{B5162F37-CB87-4C43-AF07-CD213F776CF1}" srcOrd="1" destOrd="0" parTransId="{180A4731-F7CE-47ED-951B-8A316AA7F541}" sibTransId="{88764368-D614-4731-9826-002B74BE41CD}"/>
    <dgm:cxn modelId="{B95D42B3-C5AE-4722-AAF0-8E7C21C2DF43}" srcId="{55C7C248-EC1C-493E-A1B1-38292ADEA3FF}" destId="{A9801051-1E80-4857-95FD-B72953F10439}" srcOrd="0" destOrd="0" parTransId="{BE7D160D-2B80-4C18-8379-C9354DC02D64}" sibTransId="{384354AE-4EF8-41A7-B422-1717D5A916CB}"/>
    <dgm:cxn modelId="{6619359E-73A6-4333-AA9D-4C77FF61C20F}" type="presParOf" srcId="{77E5C57E-1381-45C5-BBD7-936F9CCA51BD}" destId="{3AE00B8F-4715-490E-9B80-FE4B75A72FAA}" srcOrd="0" destOrd="0" presId="urn:microsoft.com/office/officeart/2005/8/layout/hierarchy3"/>
    <dgm:cxn modelId="{681BB138-FFEA-421C-BD0F-21437707A744}" type="presParOf" srcId="{3AE00B8F-4715-490E-9B80-FE4B75A72FAA}" destId="{421DAEBC-ABD6-433B-935A-3E48BD156A04}" srcOrd="0" destOrd="0" presId="urn:microsoft.com/office/officeart/2005/8/layout/hierarchy3"/>
    <dgm:cxn modelId="{C05FFCD7-6D49-434C-BED5-B5F0EAEED238}" type="presParOf" srcId="{421DAEBC-ABD6-433B-935A-3E48BD156A04}" destId="{46F6814D-CDCD-420D-8221-C59477084265}" srcOrd="0" destOrd="0" presId="urn:microsoft.com/office/officeart/2005/8/layout/hierarchy3"/>
    <dgm:cxn modelId="{6FDE803B-E5F7-48A6-98E9-8C57D656B2D7}" type="presParOf" srcId="{421DAEBC-ABD6-433B-935A-3E48BD156A04}" destId="{87DF48B4-12BF-4720-BE2D-F8A7E7E2BDA8}" srcOrd="1" destOrd="0" presId="urn:microsoft.com/office/officeart/2005/8/layout/hierarchy3"/>
    <dgm:cxn modelId="{FE817EB4-5900-48D3-B29D-6E10646A1ABC}" type="presParOf" srcId="{3AE00B8F-4715-490E-9B80-FE4B75A72FAA}" destId="{70139654-F333-4945-8C5B-FAD3790D489A}" srcOrd="1" destOrd="0" presId="urn:microsoft.com/office/officeart/2005/8/layout/hierarchy3"/>
    <dgm:cxn modelId="{0A2011BF-A919-41FC-B71F-D2BDE3677847}" type="presParOf" srcId="{70139654-F333-4945-8C5B-FAD3790D489A}" destId="{8D6808C2-85C7-4455-B1F2-7F6E09E74277}" srcOrd="0" destOrd="0" presId="urn:microsoft.com/office/officeart/2005/8/layout/hierarchy3"/>
    <dgm:cxn modelId="{479E15B5-8C86-4626-868B-B4746BC3DBDC}" type="presParOf" srcId="{70139654-F333-4945-8C5B-FAD3790D489A}" destId="{8A914983-07AB-4C72-A827-7CBAF15C5D33}" srcOrd="1" destOrd="0" presId="urn:microsoft.com/office/officeart/2005/8/layout/hierarchy3"/>
    <dgm:cxn modelId="{6FF58283-F95A-4327-9E53-63C62219EB61}" type="presParOf" srcId="{70139654-F333-4945-8C5B-FAD3790D489A}" destId="{0FD06D4D-3BD0-4F08-92FD-DDA10C227D68}" srcOrd="2" destOrd="0" presId="urn:microsoft.com/office/officeart/2005/8/layout/hierarchy3"/>
    <dgm:cxn modelId="{3B2E7FC3-E31A-439E-9691-70FD7126F3F5}" type="presParOf" srcId="{70139654-F333-4945-8C5B-FAD3790D489A}" destId="{D010508F-2A7D-44DB-8702-A2D71D91869A}" srcOrd="3" destOrd="0" presId="urn:microsoft.com/office/officeart/2005/8/layout/hierarchy3"/>
    <dgm:cxn modelId="{E6D038F0-1BF3-410C-93FF-C7145D80B35B}" type="presParOf" srcId="{70139654-F333-4945-8C5B-FAD3790D489A}" destId="{CCBE22E0-C59D-4254-84BC-43C9D5930B5A}" srcOrd="4" destOrd="0" presId="urn:microsoft.com/office/officeart/2005/8/layout/hierarchy3"/>
    <dgm:cxn modelId="{01277639-3A84-46D2-A456-43F8480AA14D}" type="presParOf" srcId="{70139654-F333-4945-8C5B-FAD3790D489A}" destId="{C776F934-5D65-40D3-A6A4-D7E214687458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9288378-22F3-4E5A-B509-DD983EB9FC11}">
      <dsp:nvSpPr>
        <dsp:cNvPr id="0" name=""/>
        <dsp:cNvSpPr/>
      </dsp:nvSpPr>
      <dsp:spPr>
        <a:xfrm>
          <a:off x="3889522" y="1282566"/>
          <a:ext cx="2467441" cy="5871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0118"/>
              </a:lnTo>
              <a:lnTo>
                <a:pt x="2467441" y="400118"/>
              </a:lnTo>
              <a:lnTo>
                <a:pt x="2467441" y="58713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E9BFEB-BEE6-4988-B115-DF214EA79685}">
      <dsp:nvSpPr>
        <dsp:cNvPr id="0" name=""/>
        <dsp:cNvSpPr/>
      </dsp:nvSpPr>
      <dsp:spPr>
        <a:xfrm>
          <a:off x="3843802" y="1282566"/>
          <a:ext cx="91440" cy="58713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8713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D68225-7AD1-4C77-BE54-A3B2996FE5CF}">
      <dsp:nvSpPr>
        <dsp:cNvPr id="0" name=""/>
        <dsp:cNvSpPr/>
      </dsp:nvSpPr>
      <dsp:spPr>
        <a:xfrm>
          <a:off x="1422080" y="1282566"/>
          <a:ext cx="2467441" cy="587138"/>
        </a:xfrm>
        <a:custGeom>
          <a:avLst/>
          <a:gdLst/>
          <a:ahLst/>
          <a:cxnLst/>
          <a:rect l="0" t="0" r="0" b="0"/>
          <a:pathLst>
            <a:path>
              <a:moveTo>
                <a:pt x="2467441" y="0"/>
              </a:moveTo>
              <a:lnTo>
                <a:pt x="2467441" y="400118"/>
              </a:lnTo>
              <a:lnTo>
                <a:pt x="0" y="400118"/>
              </a:lnTo>
              <a:lnTo>
                <a:pt x="0" y="58713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845F24-2931-4FFE-94B4-2D75EA9C5D72}">
      <dsp:nvSpPr>
        <dsp:cNvPr id="0" name=""/>
        <dsp:cNvSpPr/>
      </dsp:nvSpPr>
      <dsp:spPr>
        <a:xfrm>
          <a:off x="2880114" y="618"/>
          <a:ext cx="2018815" cy="128194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BD2C04-3DD3-406F-8E7C-C8F7743507A7}">
      <dsp:nvSpPr>
        <dsp:cNvPr id="0" name=""/>
        <dsp:cNvSpPr/>
      </dsp:nvSpPr>
      <dsp:spPr>
        <a:xfrm>
          <a:off x="3104427" y="213715"/>
          <a:ext cx="2018815" cy="12819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/>
            <a:t>Najvažnija tijela Ujedinjenih naroda</a:t>
          </a:r>
        </a:p>
      </dsp:txBody>
      <dsp:txXfrm>
        <a:off x="3104427" y="213715"/>
        <a:ext cx="2018815" cy="1281947"/>
      </dsp:txXfrm>
    </dsp:sp>
    <dsp:sp modelId="{DFEFD754-6422-41FB-A910-16EB3A6359DC}">
      <dsp:nvSpPr>
        <dsp:cNvPr id="0" name=""/>
        <dsp:cNvSpPr/>
      </dsp:nvSpPr>
      <dsp:spPr>
        <a:xfrm>
          <a:off x="412673" y="1869705"/>
          <a:ext cx="2018815" cy="128194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7F6EA9-52C8-4420-BDD9-DA5A513A6E19}">
      <dsp:nvSpPr>
        <dsp:cNvPr id="0" name=""/>
        <dsp:cNvSpPr/>
      </dsp:nvSpPr>
      <dsp:spPr>
        <a:xfrm>
          <a:off x="636985" y="2082802"/>
          <a:ext cx="2018815" cy="12819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/>
            <a:t>?</a:t>
          </a:r>
        </a:p>
      </dsp:txBody>
      <dsp:txXfrm>
        <a:off x="636985" y="2082802"/>
        <a:ext cx="2018815" cy="1281947"/>
      </dsp:txXfrm>
    </dsp:sp>
    <dsp:sp modelId="{C764F4FF-6D41-4792-8525-4A8D4DC6184F}">
      <dsp:nvSpPr>
        <dsp:cNvPr id="0" name=""/>
        <dsp:cNvSpPr/>
      </dsp:nvSpPr>
      <dsp:spPr>
        <a:xfrm>
          <a:off x="2880114" y="1869705"/>
          <a:ext cx="2018815" cy="128194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C3F1DE-1B00-4219-A199-B351304BA11D}">
      <dsp:nvSpPr>
        <dsp:cNvPr id="0" name=""/>
        <dsp:cNvSpPr/>
      </dsp:nvSpPr>
      <dsp:spPr>
        <a:xfrm>
          <a:off x="3104427" y="2082802"/>
          <a:ext cx="2018815" cy="12819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/>
            <a:t>?</a:t>
          </a:r>
        </a:p>
      </dsp:txBody>
      <dsp:txXfrm>
        <a:off x="3104427" y="2082802"/>
        <a:ext cx="2018815" cy="1281947"/>
      </dsp:txXfrm>
    </dsp:sp>
    <dsp:sp modelId="{9775CCC6-E405-4D82-B381-056ECC6F1D8C}">
      <dsp:nvSpPr>
        <dsp:cNvPr id="0" name=""/>
        <dsp:cNvSpPr/>
      </dsp:nvSpPr>
      <dsp:spPr>
        <a:xfrm>
          <a:off x="5347555" y="1869705"/>
          <a:ext cx="2018815" cy="128194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8C6F0A-7590-4E4E-BA99-F1950453DC4E}">
      <dsp:nvSpPr>
        <dsp:cNvPr id="0" name=""/>
        <dsp:cNvSpPr/>
      </dsp:nvSpPr>
      <dsp:spPr>
        <a:xfrm>
          <a:off x="5571868" y="2082802"/>
          <a:ext cx="2018815" cy="12819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/>
            <a:t>?</a:t>
          </a:r>
        </a:p>
      </dsp:txBody>
      <dsp:txXfrm>
        <a:off x="5571868" y="2082802"/>
        <a:ext cx="2018815" cy="128194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6F6814D-CDCD-420D-8221-C59477084265}">
      <dsp:nvSpPr>
        <dsp:cNvPr id="0" name=""/>
        <dsp:cNvSpPr/>
      </dsp:nvSpPr>
      <dsp:spPr>
        <a:xfrm>
          <a:off x="1814659" y="1767"/>
          <a:ext cx="2177591" cy="108879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600" kern="1200" dirty="0">
              <a:solidFill>
                <a:schemeClr val="tx1"/>
              </a:solidFill>
            </a:rPr>
            <a:t>SOCIJALISTIČKI SUSTAV</a:t>
          </a:r>
        </a:p>
      </dsp:txBody>
      <dsp:txXfrm>
        <a:off x="1814659" y="1767"/>
        <a:ext cx="2177591" cy="1088795"/>
      </dsp:txXfrm>
    </dsp:sp>
    <dsp:sp modelId="{8D6808C2-85C7-4455-B1F2-7F6E09E74277}">
      <dsp:nvSpPr>
        <dsp:cNvPr id="0" name=""/>
        <dsp:cNvSpPr/>
      </dsp:nvSpPr>
      <dsp:spPr>
        <a:xfrm>
          <a:off x="2032418" y="1090563"/>
          <a:ext cx="217759" cy="8165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6596"/>
              </a:lnTo>
              <a:lnTo>
                <a:pt x="217759" y="81659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914983-07AB-4C72-A827-7CBAF15C5D33}">
      <dsp:nvSpPr>
        <dsp:cNvPr id="0" name=""/>
        <dsp:cNvSpPr/>
      </dsp:nvSpPr>
      <dsp:spPr>
        <a:xfrm>
          <a:off x="2250178" y="1362762"/>
          <a:ext cx="1742073" cy="10887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78740" rIns="118110" bIns="7874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6200" kern="1200" dirty="0"/>
            <a:t>?</a:t>
          </a:r>
        </a:p>
      </dsp:txBody>
      <dsp:txXfrm>
        <a:off x="2250178" y="1362762"/>
        <a:ext cx="1742073" cy="1088795"/>
      </dsp:txXfrm>
    </dsp:sp>
    <dsp:sp modelId="{0FD06D4D-3BD0-4F08-92FD-DDA10C227D68}">
      <dsp:nvSpPr>
        <dsp:cNvPr id="0" name=""/>
        <dsp:cNvSpPr/>
      </dsp:nvSpPr>
      <dsp:spPr>
        <a:xfrm>
          <a:off x="2032418" y="1090563"/>
          <a:ext cx="217759" cy="21775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77591"/>
              </a:lnTo>
              <a:lnTo>
                <a:pt x="217759" y="217759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10508F-2A7D-44DB-8702-A2D71D91869A}">
      <dsp:nvSpPr>
        <dsp:cNvPr id="0" name=""/>
        <dsp:cNvSpPr/>
      </dsp:nvSpPr>
      <dsp:spPr>
        <a:xfrm>
          <a:off x="2250178" y="2723756"/>
          <a:ext cx="1742073" cy="10887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78740" rIns="118110" bIns="7874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6200" kern="1200" dirty="0"/>
            <a:t>?</a:t>
          </a:r>
        </a:p>
      </dsp:txBody>
      <dsp:txXfrm>
        <a:off x="2250178" y="2723756"/>
        <a:ext cx="1742073" cy="1088795"/>
      </dsp:txXfrm>
    </dsp:sp>
    <dsp:sp modelId="{CCBE22E0-C59D-4254-84BC-43C9D5930B5A}">
      <dsp:nvSpPr>
        <dsp:cNvPr id="0" name=""/>
        <dsp:cNvSpPr/>
      </dsp:nvSpPr>
      <dsp:spPr>
        <a:xfrm>
          <a:off x="2032418" y="1090563"/>
          <a:ext cx="217759" cy="35385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38586"/>
              </a:lnTo>
              <a:lnTo>
                <a:pt x="217759" y="353858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76F934-5D65-40D3-A6A4-D7E214687458}">
      <dsp:nvSpPr>
        <dsp:cNvPr id="0" name=""/>
        <dsp:cNvSpPr/>
      </dsp:nvSpPr>
      <dsp:spPr>
        <a:xfrm>
          <a:off x="2250178" y="4084751"/>
          <a:ext cx="1742073" cy="10887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78740" rIns="118110" bIns="7874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6200" kern="1200" dirty="0"/>
            <a:t>?</a:t>
          </a:r>
        </a:p>
      </dsp:txBody>
      <dsp:txXfrm>
        <a:off x="2250178" y="4084751"/>
        <a:ext cx="1742073" cy="10887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1.7.2021.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9564464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790360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219894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609278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9124615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3428175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538588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1503090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1876427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7358114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190605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8111941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9932039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0095012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2395281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2690912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25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1888244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26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5722746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27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483801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28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9742436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29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2936803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30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531467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6140316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31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645459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647135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849744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119797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908407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768092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414007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5" name="Picture 2" descr="C:\Radni\Desktop\ppt-header-KLIO 8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1" y="-8918"/>
            <a:ext cx="12192000" cy="1158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e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e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e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1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.jpeg"/><Relationship Id="rId9" Type="http://schemas.microsoft.com/office/2007/relationships/diagramDrawing" Target="../diagrams/drawing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e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e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eg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7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.jpeg"/><Relationship Id="rId9" Type="http://schemas.microsoft.com/office/2007/relationships/diagramDrawing" Target="../diagrams/drawing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e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eg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eg"/><Relationship Id="rId4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302B887-05EF-4A11-954B-6AD6BC4DA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728" y="2234153"/>
            <a:ext cx="9216272" cy="2185447"/>
          </a:xfrm>
          <a:custGeom>
            <a:avLst/>
            <a:gdLst>
              <a:gd name="connsiteX0" fmla="*/ 273181 w 9216272"/>
              <a:gd name="connsiteY0" fmla="*/ 273181 h 2185447"/>
              <a:gd name="connsiteX1" fmla="*/ 680000 w 9216272"/>
              <a:gd name="connsiteY1" fmla="*/ 273181 h 2185447"/>
              <a:gd name="connsiteX2" fmla="*/ 1520314 w 9216272"/>
              <a:gd name="connsiteY2" fmla="*/ 273181 h 2185447"/>
              <a:gd name="connsiteX3" fmla="*/ 2100531 w 9216272"/>
              <a:gd name="connsiteY3" fmla="*/ 273181 h 2185447"/>
              <a:gd name="connsiteX4" fmla="*/ 2594049 w 9216272"/>
              <a:gd name="connsiteY4" fmla="*/ 273181 h 2185447"/>
              <a:gd name="connsiteX5" fmla="*/ 3000868 w 9216272"/>
              <a:gd name="connsiteY5" fmla="*/ 273181 h 2185447"/>
              <a:gd name="connsiteX6" fmla="*/ 3407687 w 9216272"/>
              <a:gd name="connsiteY6" fmla="*/ 273181 h 2185447"/>
              <a:gd name="connsiteX7" fmla="*/ 3814506 w 9216272"/>
              <a:gd name="connsiteY7" fmla="*/ 273181 h 2185447"/>
              <a:gd name="connsiteX8" fmla="*/ 4394723 w 9216272"/>
              <a:gd name="connsiteY8" fmla="*/ 273181 h 2185447"/>
              <a:gd name="connsiteX9" fmla="*/ 5235037 w 9216272"/>
              <a:gd name="connsiteY9" fmla="*/ 273181 h 2185447"/>
              <a:gd name="connsiteX10" fmla="*/ 5988652 w 9216272"/>
              <a:gd name="connsiteY10" fmla="*/ 273181 h 2185447"/>
              <a:gd name="connsiteX11" fmla="*/ 6655569 w 9216272"/>
              <a:gd name="connsiteY11" fmla="*/ 273181 h 2185447"/>
              <a:gd name="connsiteX12" fmla="*/ 7062387 w 9216272"/>
              <a:gd name="connsiteY12" fmla="*/ 273181 h 2185447"/>
              <a:gd name="connsiteX13" fmla="*/ 7729304 w 9216272"/>
              <a:gd name="connsiteY13" fmla="*/ 273181 h 2185447"/>
              <a:gd name="connsiteX14" fmla="*/ 8943091 w 9216272"/>
              <a:gd name="connsiteY14" fmla="*/ 273181 h 2185447"/>
              <a:gd name="connsiteX15" fmla="*/ 8943091 w 9216272"/>
              <a:gd name="connsiteY15" fmla="*/ 803152 h 2185447"/>
              <a:gd name="connsiteX16" fmla="*/ 8943091 w 9216272"/>
              <a:gd name="connsiteY16" fmla="*/ 1333123 h 2185447"/>
              <a:gd name="connsiteX17" fmla="*/ 8943091 w 9216272"/>
              <a:gd name="connsiteY17" fmla="*/ 1912266 h 2185447"/>
              <a:gd name="connsiteX18" fmla="*/ 8362874 w 9216272"/>
              <a:gd name="connsiteY18" fmla="*/ 1912266 h 2185447"/>
              <a:gd name="connsiteX19" fmla="*/ 7782657 w 9216272"/>
              <a:gd name="connsiteY19" fmla="*/ 1912266 h 2185447"/>
              <a:gd name="connsiteX20" fmla="*/ 7115741 w 9216272"/>
              <a:gd name="connsiteY20" fmla="*/ 1912266 h 2185447"/>
              <a:gd name="connsiteX21" fmla="*/ 6448825 w 9216272"/>
              <a:gd name="connsiteY21" fmla="*/ 1912266 h 2185447"/>
              <a:gd name="connsiteX22" fmla="*/ 5868608 w 9216272"/>
              <a:gd name="connsiteY22" fmla="*/ 1912266 h 2185447"/>
              <a:gd name="connsiteX23" fmla="*/ 5201691 w 9216272"/>
              <a:gd name="connsiteY23" fmla="*/ 1912266 h 2185447"/>
              <a:gd name="connsiteX24" fmla="*/ 4794873 w 9216272"/>
              <a:gd name="connsiteY24" fmla="*/ 1912266 h 2185447"/>
              <a:gd name="connsiteX25" fmla="*/ 4127956 w 9216272"/>
              <a:gd name="connsiteY25" fmla="*/ 1912266 h 2185447"/>
              <a:gd name="connsiteX26" fmla="*/ 3461040 w 9216272"/>
              <a:gd name="connsiteY26" fmla="*/ 1912266 h 2185447"/>
              <a:gd name="connsiteX27" fmla="*/ 2967522 w 9216272"/>
              <a:gd name="connsiteY27" fmla="*/ 1912266 h 2185447"/>
              <a:gd name="connsiteX28" fmla="*/ 2474004 w 9216272"/>
              <a:gd name="connsiteY28" fmla="*/ 1912266 h 2185447"/>
              <a:gd name="connsiteX29" fmla="*/ 1720389 w 9216272"/>
              <a:gd name="connsiteY29" fmla="*/ 1912266 h 2185447"/>
              <a:gd name="connsiteX30" fmla="*/ 1313570 w 9216272"/>
              <a:gd name="connsiteY30" fmla="*/ 1912266 h 2185447"/>
              <a:gd name="connsiteX31" fmla="*/ 273181 w 9216272"/>
              <a:gd name="connsiteY31" fmla="*/ 1912266 h 2185447"/>
              <a:gd name="connsiteX32" fmla="*/ 273181 w 9216272"/>
              <a:gd name="connsiteY32" fmla="*/ 1398686 h 2185447"/>
              <a:gd name="connsiteX33" fmla="*/ 273181 w 9216272"/>
              <a:gd name="connsiteY33" fmla="*/ 885106 h 2185447"/>
              <a:gd name="connsiteX34" fmla="*/ 273181 w 9216272"/>
              <a:gd name="connsiteY34" fmla="*/ 273181 h 2185447"/>
              <a:gd name="connsiteX0" fmla="*/ 0 w 9216272"/>
              <a:gd name="connsiteY0" fmla="*/ 0 h 2185447"/>
              <a:gd name="connsiteX1" fmla="*/ 750468 w 9216272"/>
              <a:gd name="connsiteY1" fmla="*/ 0 h 2185447"/>
              <a:gd name="connsiteX2" fmla="*/ 1132285 w 9216272"/>
              <a:gd name="connsiteY2" fmla="*/ 0 h 2185447"/>
              <a:gd name="connsiteX3" fmla="*/ 1974915 w 9216272"/>
              <a:gd name="connsiteY3" fmla="*/ 0 h 2185447"/>
              <a:gd name="connsiteX4" fmla="*/ 2633221 w 9216272"/>
              <a:gd name="connsiteY4" fmla="*/ 0 h 2185447"/>
              <a:gd name="connsiteX5" fmla="*/ 3107200 w 9216272"/>
              <a:gd name="connsiteY5" fmla="*/ 0 h 2185447"/>
              <a:gd name="connsiteX6" fmla="*/ 3581180 w 9216272"/>
              <a:gd name="connsiteY6" fmla="*/ 0 h 2185447"/>
              <a:gd name="connsiteX7" fmla="*/ 4147322 w 9216272"/>
              <a:gd name="connsiteY7" fmla="*/ 0 h 2185447"/>
              <a:gd name="connsiteX8" fmla="*/ 4713465 w 9216272"/>
              <a:gd name="connsiteY8" fmla="*/ 0 h 2185447"/>
              <a:gd name="connsiteX9" fmla="*/ 5187445 w 9216272"/>
              <a:gd name="connsiteY9" fmla="*/ 0 h 2185447"/>
              <a:gd name="connsiteX10" fmla="*/ 5845750 w 9216272"/>
              <a:gd name="connsiteY10" fmla="*/ 0 h 2185447"/>
              <a:gd name="connsiteX11" fmla="*/ 6227567 w 9216272"/>
              <a:gd name="connsiteY11" fmla="*/ 0 h 2185447"/>
              <a:gd name="connsiteX12" fmla="*/ 6978035 w 9216272"/>
              <a:gd name="connsiteY12" fmla="*/ 0 h 2185447"/>
              <a:gd name="connsiteX13" fmla="*/ 7544177 w 9216272"/>
              <a:gd name="connsiteY13" fmla="*/ 0 h 2185447"/>
              <a:gd name="connsiteX14" fmla="*/ 8110319 w 9216272"/>
              <a:gd name="connsiteY14" fmla="*/ 0 h 2185447"/>
              <a:gd name="connsiteX15" fmla="*/ 8584299 w 9216272"/>
              <a:gd name="connsiteY15" fmla="*/ 0 h 2185447"/>
              <a:gd name="connsiteX16" fmla="*/ 9216272 w 9216272"/>
              <a:gd name="connsiteY16" fmla="*/ 0 h 2185447"/>
              <a:gd name="connsiteX17" fmla="*/ 8943091 w 9216272"/>
              <a:gd name="connsiteY17" fmla="*/ 273181 h 2185447"/>
              <a:gd name="connsiteX18" fmla="*/ 8276175 w 9216272"/>
              <a:gd name="connsiteY18" fmla="*/ 273181 h 2185447"/>
              <a:gd name="connsiteX19" fmla="*/ 7782657 w 9216272"/>
              <a:gd name="connsiteY19" fmla="*/ 273181 h 2185447"/>
              <a:gd name="connsiteX20" fmla="*/ 7289139 w 9216272"/>
              <a:gd name="connsiteY20" fmla="*/ 273181 h 2185447"/>
              <a:gd name="connsiteX21" fmla="*/ 6622223 w 9216272"/>
              <a:gd name="connsiteY21" fmla="*/ 273181 h 2185447"/>
              <a:gd name="connsiteX22" fmla="*/ 6215404 w 9216272"/>
              <a:gd name="connsiteY22" fmla="*/ 273181 h 2185447"/>
              <a:gd name="connsiteX23" fmla="*/ 5461789 w 9216272"/>
              <a:gd name="connsiteY23" fmla="*/ 273181 h 2185447"/>
              <a:gd name="connsiteX24" fmla="*/ 4794873 w 9216272"/>
              <a:gd name="connsiteY24" fmla="*/ 273181 h 2185447"/>
              <a:gd name="connsiteX25" fmla="*/ 4214655 w 9216272"/>
              <a:gd name="connsiteY25" fmla="*/ 273181 h 2185447"/>
              <a:gd name="connsiteX26" fmla="*/ 3374341 w 9216272"/>
              <a:gd name="connsiteY26" fmla="*/ 273181 h 2185447"/>
              <a:gd name="connsiteX27" fmla="*/ 2880823 w 9216272"/>
              <a:gd name="connsiteY27" fmla="*/ 273181 h 2185447"/>
              <a:gd name="connsiteX28" fmla="*/ 2387305 w 9216272"/>
              <a:gd name="connsiteY28" fmla="*/ 273181 h 2185447"/>
              <a:gd name="connsiteX29" fmla="*/ 1893787 w 9216272"/>
              <a:gd name="connsiteY29" fmla="*/ 273181 h 2185447"/>
              <a:gd name="connsiteX30" fmla="*/ 1226871 w 9216272"/>
              <a:gd name="connsiteY30" fmla="*/ 273181 h 2185447"/>
              <a:gd name="connsiteX31" fmla="*/ 273181 w 9216272"/>
              <a:gd name="connsiteY31" fmla="*/ 273181 h 2185447"/>
              <a:gd name="connsiteX32" fmla="*/ 0 w 9216272"/>
              <a:gd name="connsiteY32" fmla="*/ 0 h 2185447"/>
              <a:gd name="connsiteX0" fmla="*/ 0 w 9216272"/>
              <a:gd name="connsiteY0" fmla="*/ 2185447 h 2185447"/>
              <a:gd name="connsiteX1" fmla="*/ 273181 w 9216272"/>
              <a:gd name="connsiteY1" fmla="*/ 1912266 h 2185447"/>
              <a:gd name="connsiteX2" fmla="*/ 766699 w 9216272"/>
              <a:gd name="connsiteY2" fmla="*/ 1912266 h 2185447"/>
              <a:gd name="connsiteX3" fmla="*/ 1433615 w 9216272"/>
              <a:gd name="connsiteY3" fmla="*/ 1912266 h 2185447"/>
              <a:gd name="connsiteX4" fmla="*/ 1927133 w 9216272"/>
              <a:gd name="connsiteY4" fmla="*/ 1912266 h 2185447"/>
              <a:gd name="connsiteX5" fmla="*/ 2420651 w 9216272"/>
              <a:gd name="connsiteY5" fmla="*/ 1912266 h 2185447"/>
              <a:gd name="connsiteX6" fmla="*/ 3000868 w 9216272"/>
              <a:gd name="connsiteY6" fmla="*/ 1912266 h 2185447"/>
              <a:gd name="connsiteX7" fmla="*/ 3494386 w 9216272"/>
              <a:gd name="connsiteY7" fmla="*/ 1912266 h 2185447"/>
              <a:gd name="connsiteX8" fmla="*/ 4248001 w 9216272"/>
              <a:gd name="connsiteY8" fmla="*/ 1912266 h 2185447"/>
              <a:gd name="connsiteX9" fmla="*/ 5088316 w 9216272"/>
              <a:gd name="connsiteY9" fmla="*/ 1912266 h 2185447"/>
              <a:gd name="connsiteX10" fmla="*/ 5668533 w 9216272"/>
              <a:gd name="connsiteY10" fmla="*/ 1912266 h 2185447"/>
              <a:gd name="connsiteX11" fmla="*/ 6162051 w 9216272"/>
              <a:gd name="connsiteY11" fmla="*/ 1912266 h 2185447"/>
              <a:gd name="connsiteX12" fmla="*/ 6568869 w 9216272"/>
              <a:gd name="connsiteY12" fmla="*/ 1912266 h 2185447"/>
              <a:gd name="connsiteX13" fmla="*/ 7149087 w 9216272"/>
              <a:gd name="connsiteY13" fmla="*/ 1912266 h 2185447"/>
              <a:gd name="connsiteX14" fmla="*/ 7816003 w 9216272"/>
              <a:gd name="connsiteY14" fmla="*/ 1912266 h 2185447"/>
              <a:gd name="connsiteX15" fmla="*/ 8943091 w 9216272"/>
              <a:gd name="connsiteY15" fmla="*/ 1912266 h 2185447"/>
              <a:gd name="connsiteX16" fmla="*/ 9216272 w 9216272"/>
              <a:gd name="connsiteY16" fmla="*/ 2185447 h 2185447"/>
              <a:gd name="connsiteX17" fmla="*/ 8834455 w 9216272"/>
              <a:gd name="connsiteY17" fmla="*/ 2185447 h 2185447"/>
              <a:gd name="connsiteX18" fmla="*/ 7991824 w 9216272"/>
              <a:gd name="connsiteY18" fmla="*/ 2185447 h 2185447"/>
              <a:gd name="connsiteX19" fmla="*/ 7610007 w 9216272"/>
              <a:gd name="connsiteY19" fmla="*/ 2185447 h 2185447"/>
              <a:gd name="connsiteX20" fmla="*/ 7043865 w 9216272"/>
              <a:gd name="connsiteY20" fmla="*/ 2185447 h 2185447"/>
              <a:gd name="connsiteX21" fmla="*/ 6201234 w 9216272"/>
              <a:gd name="connsiteY21" fmla="*/ 2185447 h 2185447"/>
              <a:gd name="connsiteX22" fmla="*/ 5819417 w 9216272"/>
              <a:gd name="connsiteY22" fmla="*/ 2185447 h 2185447"/>
              <a:gd name="connsiteX23" fmla="*/ 5253275 w 9216272"/>
              <a:gd name="connsiteY23" fmla="*/ 2185447 h 2185447"/>
              <a:gd name="connsiteX24" fmla="*/ 4687133 w 9216272"/>
              <a:gd name="connsiteY24" fmla="*/ 2185447 h 2185447"/>
              <a:gd name="connsiteX25" fmla="*/ 4028827 w 9216272"/>
              <a:gd name="connsiteY25" fmla="*/ 2185447 h 2185447"/>
              <a:gd name="connsiteX26" fmla="*/ 3370522 w 9216272"/>
              <a:gd name="connsiteY26" fmla="*/ 2185447 h 2185447"/>
              <a:gd name="connsiteX27" fmla="*/ 2527892 w 9216272"/>
              <a:gd name="connsiteY27" fmla="*/ 2185447 h 2185447"/>
              <a:gd name="connsiteX28" fmla="*/ 2146075 w 9216272"/>
              <a:gd name="connsiteY28" fmla="*/ 2185447 h 2185447"/>
              <a:gd name="connsiteX29" fmla="*/ 1672095 w 9216272"/>
              <a:gd name="connsiteY29" fmla="*/ 2185447 h 2185447"/>
              <a:gd name="connsiteX30" fmla="*/ 921627 w 9216272"/>
              <a:gd name="connsiteY30" fmla="*/ 2185447 h 2185447"/>
              <a:gd name="connsiteX31" fmla="*/ 0 w 9216272"/>
              <a:gd name="connsiteY31" fmla="*/ 2185447 h 2185447"/>
              <a:gd name="connsiteX0" fmla="*/ 0 w 9216272"/>
              <a:gd name="connsiteY0" fmla="*/ 0 h 2185447"/>
              <a:gd name="connsiteX1" fmla="*/ 273181 w 9216272"/>
              <a:gd name="connsiteY1" fmla="*/ 273181 h 2185447"/>
              <a:gd name="connsiteX2" fmla="*/ 273181 w 9216272"/>
              <a:gd name="connsiteY2" fmla="*/ 852324 h 2185447"/>
              <a:gd name="connsiteX3" fmla="*/ 273181 w 9216272"/>
              <a:gd name="connsiteY3" fmla="*/ 1415077 h 2185447"/>
              <a:gd name="connsiteX4" fmla="*/ 273181 w 9216272"/>
              <a:gd name="connsiteY4" fmla="*/ 1912266 h 2185447"/>
              <a:gd name="connsiteX5" fmla="*/ 0 w 9216272"/>
              <a:gd name="connsiteY5" fmla="*/ 2185447 h 2185447"/>
              <a:gd name="connsiteX6" fmla="*/ 0 w 9216272"/>
              <a:gd name="connsiteY6" fmla="*/ 1595376 h 2185447"/>
              <a:gd name="connsiteX7" fmla="*/ 0 w 9216272"/>
              <a:gd name="connsiteY7" fmla="*/ 1070869 h 2185447"/>
              <a:gd name="connsiteX8" fmla="*/ 0 w 9216272"/>
              <a:gd name="connsiteY8" fmla="*/ 568216 h 2185447"/>
              <a:gd name="connsiteX9" fmla="*/ 0 w 9216272"/>
              <a:gd name="connsiteY9" fmla="*/ 0 h 2185447"/>
              <a:gd name="connsiteX0" fmla="*/ 9216272 w 9216272"/>
              <a:gd name="connsiteY0" fmla="*/ 0 h 2185447"/>
              <a:gd name="connsiteX1" fmla="*/ 9216272 w 9216272"/>
              <a:gd name="connsiteY1" fmla="*/ 480798 h 2185447"/>
              <a:gd name="connsiteX2" fmla="*/ 9216272 w 9216272"/>
              <a:gd name="connsiteY2" fmla="*/ 1070869 h 2185447"/>
              <a:gd name="connsiteX3" fmla="*/ 9216272 w 9216272"/>
              <a:gd name="connsiteY3" fmla="*/ 1573522 h 2185447"/>
              <a:gd name="connsiteX4" fmla="*/ 9216272 w 9216272"/>
              <a:gd name="connsiteY4" fmla="*/ 2185447 h 2185447"/>
              <a:gd name="connsiteX5" fmla="*/ 8943091 w 9216272"/>
              <a:gd name="connsiteY5" fmla="*/ 1912266 h 2185447"/>
              <a:gd name="connsiteX6" fmla="*/ 8943091 w 9216272"/>
              <a:gd name="connsiteY6" fmla="*/ 1382295 h 2185447"/>
              <a:gd name="connsiteX7" fmla="*/ 8943091 w 9216272"/>
              <a:gd name="connsiteY7" fmla="*/ 852324 h 2185447"/>
              <a:gd name="connsiteX8" fmla="*/ 8943091 w 9216272"/>
              <a:gd name="connsiteY8" fmla="*/ 273181 h 2185447"/>
              <a:gd name="connsiteX9" fmla="*/ 9216272 w 9216272"/>
              <a:gd name="connsiteY9" fmla="*/ 0 h 2185447"/>
              <a:gd name="connsiteX0" fmla="*/ 0 w 9216272"/>
              <a:gd name="connsiteY0" fmla="*/ 0 h 2185447"/>
              <a:gd name="connsiteX1" fmla="*/ 658305 w 9216272"/>
              <a:gd name="connsiteY1" fmla="*/ 0 h 2185447"/>
              <a:gd name="connsiteX2" fmla="*/ 1408773 w 9216272"/>
              <a:gd name="connsiteY2" fmla="*/ 0 h 2185447"/>
              <a:gd name="connsiteX3" fmla="*/ 2067078 w 9216272"/>
              <a:gd name="connsiteY3" fmla="*/ 0 h 2185447"/>
              <a:gd name="connsiteX4" fmla="*/ 2448895 w 9216272"/>
              <a:gd name="connsiteY4" fmla="*/ 0 h 2185447"/>
              <a:gd name="connsiteX5" fmla="*/ 3107200 w 9216272"/>
              <a:gd name="connsiteY5" fmla="*/ 0 h 2185447"/>
              <a:gd name="connsiteX6" fmla="*/ 3765505 w 9216272"/>
              <a:gd name="connsiteY6" fmla="*/ 0 h 2185447"/>
              <a:gd name="connsiteX7" fmla="*/ 4331648 w 9216272"/>
              <a:gd name="connsiteY7" fmla="*/ 0 h 2185447"/>
              <a:gd name="connsiteX8" fmla="*/ 5174278 w 9216272"/>
              <a:gd name="connsiteY8" fmla="*/ 0 h 2185447"/>
              <a:gd name="connsiteX9" fmla="*/ 6016909 w 9216272"/>
              <a:gd name="connsiteY9" fmla="*/ 0 h 2185447"/>
              <a:gd name="connsiteX10" fmla="*/ 6675214 w 9216272"/>
              <a:gd name="connsiteY10" fmla="*/ 0 h 2185447"/>
              <a:gd name="connsiteX11" fmla="*/ 7425682 w 9216272"/>
              <a:gd name="connsiteY11" fmla="*/ 0 h 2185447"/>
              <a:gd name="connsiteX12" fmla="*/ 8083987 w 9216272"/>
              <a:gd name="connsiteY12" fmla="*/ 0 h 2185447"/>
              <a:gd name="connsiteX13" fmla="*/ 9216272 w 9216272"/>
              <a:gd name="connsiteY13" fmla="*/ 0 h 2185447"/>
              <a:gd name="connsiteX14" fmla="*/ 9216272 w 9216272"/>
              <a:gd name="connsiteY14" fmla="*/ 590071 h 2185447"/>
              <a:gd name="connsiteX15" fmla="*/ 9216272 w 9216272"/>
              <a:gd name="connsiteY15" fmla="*/ 1114578 h 2185447"/>
              <a:gd name="connsiteX16" fmla="*/ 9216272 w 9216272"/>
              <a:gd name="connsiteY16" fmla="*/ 1682794 h 2185447"/>
              <a:gd name="connsiteX17" fmla="*/ 9216272 w 9216272"/>
              <a:gd name="connsiteY17" fmla="*/ 2185447 h 2185447"/>
              <a:gd name="connsiteX18" fmla="*/ 8373641 w 9216272"/>
              <a:gd name="connsiteY18" fmla="*/ 2185447 h 2185447"/>
              <a:gd name="connsiteX19" fmla="*/ 7807499 w 9216272"/>
              <a:gd name="connsiteY19" fmla="*/ 2185447 h 2185447"/>
              <a:gd name="connsiteX20" fmla="*/ 7425682 w 9216272"/>
              <a:gd name="connsiteY20" fmla="*/ 2185447 h 2185447"/>
              <a:gd name="connsiteX21" fmla="*/ 6767377 w 9216272"/>
              <a:gd name="connsiteY21" fmla="*/ 2185447 h 2185447"/>
              <a:gd name="connsiteX22" fmla="*/ 5924746 w 9216272"/>
              <a:gd name="connsiteY22" fmla="*/ 2185447 h 2185447"/>
              <a:gd name="connsiteX23" fmla="*/ 5082116 w 9216272"/>
              <a:gd name="connsiteY23" fmla="*/ 2185447 h 2185447"/>
              <a:gd name="connsiteX24" fmla="*/ 4423811 w 9216272"/>
              <a:gd name="connsiteY24" fmla="*/ 2185447 h 2185447"/>
              <a:gd name="connsiteX25" fmla="*/ 4041994 w 9216272"/>
              <a:gd name="connsiteY25" fmla="*/ 2185447 h 2185447"/>
              <a:gd name="connsiteX26" fmla="*/ 3199363 w 9216272"/>
              <a:gd name="connsiteY26" fmla="*/ 2185447 h 2185447"/>
              <a:gd name="connsiteX27" fmla="*/ 2817546 w 9216272"/>
              <a:gd name="connsiteY27" fmla="*/ 2185447 h 2185447"/>
              <a:gd name="connsiteX28" fmla="*/ 2159241 w 9216272"/>
              <a:gd name="connsiteY28" fmla="*/ 2185447 h 2185447"/>
              <a:gd name="connsiteX29" fmla="*/ 1408773 w 9216272"/>
              <a:gd name="connsiteY29" fmla="*/ 2185447 h 2185447"/>
              <a:gd name="connsiteX30" fmla="*/ 934793 w 9216272"/>
              <a:gd name="connsiteY30" fmla="*/ 2185447 h 2185447"/>
              <a:gd name="connsiteX31" fmla="*/ 0 w 9216272"/>
              <a:gd name="connsiteY31" fmla="*/ 2185447 h 2185447"/>
              <a:gd name="connsiteX32" fmla="*/ 0 w 9216272"/>
              <a:gd name="connsiteY32" fmla="*/ 1639085 h 2185447"/>
              <a:gd name="connsiteX33" fmla="*/ 0 w 9216272"/>
              <a:gd name="connsiteY33" fmla="*/ 1136432 h 2185447"/>
              <a:gd name="connsiteX34" fmla="*/ 0 w 9216272"/>
              <a:gd name="connsiteY34" fmla="*/ 546362 h 2185447"/>
              <a:gd name="connsiteX35" fmla="*/ 0 w 9216272"/>
              <a:gd name="connsiteY35" fmla="*/ 0 h 2185447"/>
              <a:gd name="connsiteX36" fmla="*/ 273181 w 9216272"/>
              <a:gd name="connsiteY36" fmla="*/ 273181 h 2185447"/>
              <a:gd name="connsiteX37" fmla="*/ 1026796 w 9216272"/>
              <a:gd name="connsiteY37" fmla="*/ 273181 h 2185447"/>
              <a:gd name="connsiteX38" fmla="*/ 1520314 w 9216272"/>
              <a:gd name="connsiteY38" fmla="*/ 273181 h 2185447"/>
              <a:gd name="connsiteX39" fmla="*/ 1927133 w 9216272"/>
              <a:gd name="connsiteY39" fmla="*/ 273181 h 2185447"/>
              <a:gd name="connsiteX40" fmla="*/ 2680748 w 9216272"/>
              <a:gd name="connsiteY40" fmla="*/ 273181 h 2185447"/>
              <a:gd name="connsiteX41" fmla="*/ 3347664 w 9216272"/>
              <a:gd name="connsiteY41" fmla="*/ 273181 h 2185447"/>
              <a:gd name="connsiteX42" fmla="*/ 3927882 w 9216272"/>
              <a:gd name="connsiteY42" fmla="*/ 273181 h 2185447"/>
              <a:gd name="connsiteX43" fmla="*/ 4681497 w 9216272"/>
              <a:gd name="connsiteY43" fmla="*/ 273181 h 2185447"/>
              <a:gd name="connsiteX44" fmla="*/ 5348413 w 9216272"/>
              <a:gd name="connsiteY44" fmla="*/ 273181 h 2185447"/>
              <a:gd name="connsiteX45" fmla="*/ 5928630 w 9216272"/>
              <a:gd name="connsiteY45" fmla="*/ 273181 h 2185447"/>
              <a:gd name="connsiteX46" fmla="*/ 6335449 w 9216272"/>
              <a:gd name="connsiteY46" fmla="*/ 273181 h 2185447"/>
              <a:gd name="connsiteX47" fmla="*/ 6828967 w 9216272"/>
              <a:gd name="connsiteY47" fmla="*/ 273181 h 2185447"/>
              <a:gd name="connsiteX48" fmla="*/ 7235786 w 9216272"/>
              <a:gd name="connsiteY48" fmla="*/ 273181 h 2185447"/>
              <a:gd name="connsiteX49" fmla="*/ 7816003 w 9216272"/>
              <a:gd name="connsiteY49" fmla="*/ 273181 h 2185447"/>
              <a:gd name="connsiteX50" fmla="*/ 8943091 w 9216272"/>
              <a:gd name="connsiteY50" fmla="*/ 273181 h 2185447"/>
              <a:gd name="connsiteX51" fmla="*/ 8943091 w 9216272"/>
              <a:gd name="connsiteY51" fmla="*/ 786761 h 2185447"/>
              <a:gd name="connsiteX52" fmla="*/ 8943091 w 9216272"/>
              <a:gd name="connsiteY52" fmla="*/ 1365904 h 2185447"/>
              <a:gd name="connsiteX53" fmla="*/ 8943091 w 9216272"/>
              <a:gd name="connsiteY53" fmla="*/ 1912266 h 2185447"/>
              <a:gd name="connsiteX54" fmla="*/ 8536272 w 9216272"/>
              <a:gd name="connsiteY54" fmla="*/ 1912266 h 2185447"/>
              <a:gd name="connsiteX55" fmla="*/ 7869356 w 9216272"/>
              <a:gd name="connsiteY55" fmla="*/ 1912266 h 2185447"/>
              <a:gd name="connsiteX56" fmla="*/ 7289139 w 9216272"/>
              <a:gd name="connsiteY56" fmla="*/ 1912266 h 2185447"/>
              <a:gd name="connsiteX57" fmla="*/ 6795621 w 9216272"/>
              <a:gd name="connsiteY57" fmla="*/ 1912266 h 2185447"/>
              <a:gd name="connsiteX58" fmla="*/ 6128705 w 9216272"/>
              <a:gd name="connsiteY58" fmla="*/ 1912266 h 2185447"/>
              <a:gd name="connsiteX59" fmla="*/ 5288390 w 9216272"/>
              <a:gd name="connsiteY59" fmla="*/ 1912266 h 2185447"/>
              <a:gd name="connsiteX60" fmla="*/ 4881572 w 9216272"/>
              <a:gd name="connsiteY60" fmla="*/ 1912266 h 2185447"/>
              <a:gd name="connsiteX61" fmla="*/ 4214655 w 9216272"/>
              <a:gd name="connsiteY61" fmla="*/ 1912266 h 2185447"/>
              <a:gd name="connsiteX62" fmla="*/ 3461040 w 9216272"/>
              <a:gd name="connsiteY62" fmla="*/ 1912266 h 2185447"/>
              <a:gd name="connsiteX63" fmla="*/ 2794124 w 9216272"/>
              <a:gd name="connsiteY63" fmla="*/ 1912266 h 2185447"/>
              <a:gd name="connsiteX64" fmla="*/ 2040509 w 9216272"/>
              <a:gd name="connsiteY64" fmla="*/ 1912266 h 2185447"/>
              <a:gd name="connsiteX65" fmla="*/ 1286894 w 9216272"/>
              <a:gd name="connsiteY65" fmla="*/ 1912266 h 2185447"/>
              <a:gd name="connsiteX66" fmla="*/ 273181 w 9216272"/>
              <a:gd name="connsiteY66" fmla="*/ 1912266 h 2185447"/>
              <a:gd name="connsiteX67" fmla="*/ 273181 w 9216272"/>
              <a:gd name="connsiteY67" fmla="*/ 1349513 h 2185447"/>
              <a:gd name="connsiteX68" fmla="*/ 273181 w 9216272"/>
              <a:gd name="connsiteY68" fmla="*/ 786761 h 2185447"/>
              <a:gd name="connsiteX69" fmla="*/ 273181 w 9216272"/>
              <a:gd name="connsiteY69" fmla="*/ 273181 h 2185447"/>
              <a:gd name="connsiteX70" fmla="*/ 0 w 9216272"/>
              <a:gd name="connsiteY70" fmla="*/ 0 h 2185447"/>
              <a:gd name="connsiteX71" fmla="*/ 273181 w 9216272"/>
              <a:gd name="connsiteY71" fmla="*/ 273181 h 2185447"/>
              <a:gd name="connsiteX72" fmla="*/ 0 w 9216272"/>
              <a:gd name="connsiteY72" fmla="*/ 2185447 h 2185447"/>
              <a:gd name="connsiteX73" fmla="*/ 273181 w 9216272"/>
              <a:gd name="connsiteY73" fmla="*/ 1912266 h 2185447"/>
              <a:gd name="connsiteX74" fmla="*/ 9216272 w 9216272"/>
              <a:gd name="connsiteY74" fmla="*/ 0 h 2185447"/>
              <a:gd name="connsiteX75" fmla="*/ 8943091 w 9216272"/>
              <a:gd name="connsiteY75" fmla="*/ 273181 h 2185447"/>
              <a:gd name="connsiteX76" fmla="*/ 9216272 w 9216272"/>
              <a:gd name="connsiteY76" fmla="*/ 2185447 h 2185447"/>
              <a:gd name="connsiteX77" fmla="*/ 8943091 w 9216272"/>
              <a:gd name="connsiteY77" fmla="*/ 1912266 h 218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9216272" h="2185447" stroke="0" extrusionOk="0">
                <a:moveTo>
                  <a:pt x="273181" y="273181"/>
                </a:moveTo>
                <a:cubicBezTo>
                  <a:pt x="439906" y="255490"/>
                  <a:pt x="576648" y="270379"/>
                  <a:pt x="680000" y="273181"/>
                </a:cubicBezTo>
                <a:cubicBezTo>
                  <a:pt x="783352" y="275983"/>
                  <a:pt x="1315106" y="297494"/>
                  <a:pt x="1520314" y="273181"/>
                </a:cubicBezTo>
                <a:cubicBezTo>
                  <a:pt x="1725522" y="248868"/>
                  <a:pt x="1976851" y="257491"/>
                  <a:pt x="2100531" y="273181"/>
                </a:cubicBezTo>
                <a:cubicBezTo>
                  <a:pt x="2224211" y="288871"/>
                  <a:pt x="2488455" y="276693"/>
                  <a:pt x="2594049" y="273181"/>
                </a:cubicBezTo>
                <a:cubicBezTo>
                  <a:pt x="2699643" y="269669"/>
                  <a:pt x="2912548" y="289045"/>
                  <a:pt x="3000868" y="273181"/>
                </a:cubicBezTo>
                <a:cubicBezTo>
                  <a:pt x="3089188" y="257317"/>
                  <a:pt x="3259642" y="269135"/>
                  <a:pt x="3407687" y="273181"/>
                </a:cubicBezTo>
                <a:cubicBezTo>
                  <a:pt x="3555732" y="277227"/>
                  <a:pt x="3699157" y="264693"/>
                  <a:pt x="3814506" y="273181"/>
                </a:cubicBezTo>
                <a:cubicBezTo>
                  <a:pt x="3929855" y="281669"/>
                  <a:pt x="4108641" y="299672"/>
                  <a:pt x="4394723" y="273181"/>
                </a:cubicBezTo>
                <a:cubicBezTo>
                  <a:pt x="4680805" y="246690"/>
                  <a:pt x="4948143" y="251208"/>
                  <a:pt x="5235037" y="273181"/>
                </a:cubicBezTo>
                <a:cubicBezTo>
                  <a:pt x="5521931" y="295154"/>
                  <a:pt x="5809426" y="270441"/>
                  <a:pt x="5988652" y="273181"/>
                </a:cubicBezTo>
                <a:cubicBezTo>
                  <a:pt x="6167878" y="275921"/>
                  <a:pt x="6442337" y="259332"/>
                  <a:pt x="6655569" y="273181"/>
                </a:cubicBezTo>
                <a:cubicBezTo>
                  <a:pt x="6868801" y="287030"/>
                  <a:pt x="6896824" y="284975"/>
                  <a:pt x="7062387" y="273181"/>
                </a:cubicBezTo>
                <a:cubicBezTo>
                  <a:pt x="7227950" y="261387"/>
                  <a:pt x="7512314" y="264721"/>
                  <a:pt x="7729304" y="273181"/>
                </a:cubicBezTo>
                <a:cubicBezTo>
                  <a:pt x="7946294" y="281641"/>
                  <a:pt x="8485384" y="226204"/>
                  <a:pt x="8943091" y="273181"/>
                </a:cubicBezTo>
                <a:cubicBezTo>
                  <a:pt x="8942059" y="396423"/>
                  <a:pt x="8965444" y="570334"/>
                  <a:pt x="8943091" y="803152"/>
                </a:cubicBezTo>
                <a:cubicBezTo>
                  <a:pt x="8920738" y="1035970"/>
                  <a:pt x="8917854" y="1074445"/>
                  <a:pt x="8943091" y="1333123"/>
                </a:cubicBezTo>
                <a:cubicBezTo>
                  <a:pt x="8968328" y="1591801"/>
                  <a:pt x="8936454" y="1672662"/>
                  <a:pt x="8943091" y="1912266"/>
                </a:cubicBezTo>
                <a:cubicBezTo>
                  <a:pt x="8811352" y="1885030"/>
                  <a:pt x="8503672" y="1917786"/>
                  <a:pt x="8362874" y="1912266"/>
                </a:cubicBezTo>
                <a:cubicBezTo>
                  <a:pt x="8222076" y="1906746"/>
                  <a:pt x="8061305" y="1896560"/>
                  <a:pt x="7782657" y="1912266"/>
                </a:cubicBezTo>
                <a:cubicBezTo>
                  <a:pt x="7504009" y="1927972"/>
                  <a:pt x="7286292" y="1895002"/>
                  <a:pt x="7115741" y="1912266"/>
                </a:cubicBezTo>
                <a:cubicBezTo>
                  <a:pt x="6945190" y="1929530"/>
                  <a:pt x="6682392" y="1884215"/>
                  <a:pt x="6448825" y="1912266"/>
                </a:cubicBezTo>
                <a:cubicBezTo>
                  <a:pt x="6215258" y="1940317"/>
                  <a:pt x="6153419" y="1915263"/>
                  <a:pt x="5868608" y="1912266"/>
                </a:cubicBezTo>
                <a:cubicBezTo>
                  <a:pt x="5583797" y="1909269"/>
                  <a:pt x="5339580" y="1883009"/>
                  <a:pt x="5201691" y="1912266"/>
                </a:cubicBezTo>
                <a:cubicBezTo>
                  <a:pt x="5063802" y="1941523"/>
                  <a:pt x="4901474" y="1921520"/>
                  <a:pt x="4794873" y="1912266"/>
                </a:cubicBezTo>
                <a:cubicBezTo>
                  <a:pt x="4688272" y="1903012"/>
                  <a:pt x="4303959" y="1939993"/>
                  <a:pt x="4127956" y="1912266"/>
                </a:cubicBezTo>
                <a:cubicBezTo>
                  <a:pt x="3951953" y="1884539"/>
                  <a:pt x="3784985" y="1893263"/>
                  <a:pt x="3461040" y="1912266"/>
                </a:cubicBezTo>
                <a:cubicBezTo>
                  <a:pt x="3137095" y="1931269"/>
                  <a:pt x="3084197" y="1919381"/>
                  <a:pt x="2967522" y="1912266"/>
                </a:cubicBezTo>
                <a:cubicBezTo>
                  <a:pt x="2850847" y="1905151"/>
                  <a:pt x="2653505" y="1889257"/>
                  <a:pt x="2474004" y="1912266"/>
                </a:cubicBezTo>
                <a:cubicBezTo>
                  <a:pt x="2294503" y="1935275"/>
                  <a:pt x="2068456" y="1886265"/>
                  <a:pt x="1720389" y="1912266"/>
                </a:cubicBezTo>
                <a:cubicBezTo>
                  <a:pt x="1372323" y="1938267"/>
                  <a:pt x="1507219" y="1908838"/>
                  <a:pt x="1313570" y="1912266"/>
                </a:cubicBezTo>
                <a:cubicBezTo>
                  <a:pt x="1119921" y="1915694"/>
                  <a:pt x="758833" y="1953471"/>
                  <a:pt x="273181" y="1912266"/>
                </a:cubicBezTo>
                <a:cubicBezTo>
                  <a:pt x="254688" y="1758057"/>
                  <a:pt x="263530" y="1581504"/>
                  <a:pt x="273181" y="1398686"/>
                </a:cubicBezTo>
                <a:cubicBezTo>
                  <a:pt x="282832" y="1215868"/>
                  <a:pt x="294661" y="1031488"/>
                  <a:pt x="273181" y="885106"/>
                </a:cubicBezTo>
                <a:cubicBezTo>
                  <a:pt x="251701" y="738724"/>
                  <a:pt x="251629" y="421351"/>
                  <a:pt x="273181" y="273181"/>
                </a:cubicBezTo>
                <a:close/>
              </a:path>
              <a:path w="9216272" h="2185447" fill="lightenLess" stroke="0" extrusionOk="0">
                <a:moveTo>
                  <a:pt x="0" y="0"/>
                </a:moveTo>
                <a:cubicBezTo>
                  <a:pt x="217106" y="-3695"/>
                  <a:pt x="401825" y="21273"/>
                  <a:pt x="750468" y="0"/>
                </a:cubicBezTo>
                <a:cubicBezTo>
                  <a:pt x="1099111" y="-21273"/>
                  <a:pt x="960344" y="-14712"/>
                  <a:pt x="1132285" y="0"/>
                </a:cubicBezTo>
                <a:cubicBezTo>
                  <a:pt x="1304226" y="14712"/>
                  <a:pt x="1672708" y="-13650"/>
                  <a:pt x="1974915" y="0"/>
                </a:cubicBezTo>
                <a:cubicBezTo>
                  <a:pt x="2277122" y="13650"/>
                  <a:pt x="2339027" y="6844"/>
                  <a:pt x="2633221" y="0"/>
                </a:cubicBezTo>
                <a:cubicBezTo>
                  <a:pt x="2927415" y="-6844"/>
                  <a:pt x="2908319" y="-1934"/>
                  <a:pt x="3107200" y="0"/>
                </a:cubicBezTo>
                <a:cubicBezTo>
                  <a:pt x="3306081" y="1934"/>
                  <a:pt x="3475803" y="-11947"/>
                  <a:pt x="3581180" y="0"/>
                </a:cubicBezTo>
                <a:cubicBezTo>
                  <a:pt x="3686557" y="11947"/>
                  <a:pt x="4025198" y="-11424"/>
                  <a:pt x="4147322" y="0"/>
                </a:cubicBezTo>
                <a:cubicBezTo>
                  <a:pt x="4269446" y="11424"/>
                  <a:pt x="4564973" y="-1794"/>
                  <a:pt x="4713465" y="0"/>
                </a:cubicBezTo>
                <a:cubicBezTo>
                  <a:pt x="4861957" y="1794"/>
                  <a:pt x="5061296" y="13348"/>
                  <a:pt x="5187445" y="0"/>
                </a:cubicBezTo>
                <a:cubicBezTo>
                  <a:pt x="5313594" y="-13348"/>
                  <a:pt x="5703680" y="-30894"/>
                  <a:pt x="5845750" y="0"/>
                </a:cubicBezTo>
                <a:cubicBezTo>
                  <a:pt x="5987821" y="30894"/>
                  <a:pt x="6140849" y="-2518"/>
                  <a:pt x="6227567" y="0"/>
                </a:cubicBezTo>
                <a:cubicBezTo>
                  <a:pt x="6314285" y="2518"/>
                  <a:pt x="6759608" y="-33094"/>
                  <a:pt x="6978035" y="0"/>
                </a:cubicBezTo>
                <a:cubicBezTo>
                  <a:pt x="7196462" y="33094"/>
                  <a:pt x="7269232" y="-20009"/>
                  <a:pt x="7544177" y="0"/>
                </a:cubicBezTo>
                <a:cubicBezTo>
                  <a:pt x="7819122" y="20009"/>
                  <a:pt x="7944333" y="11108"/>
                  <a:pt x="8110319" y="0"/>
                </a:cubicBezTo>
                <a:cubicBezTo>
                  <a:pt x="8276305" y="-11108"/>
                  <a:pt x="8466422" y="-3129"/>
                  <a:pt x="8584299" y="0"/>
                </a:cubicBezTo>
                <a:cubicBezTo>
                  <a:pt x="8702176" y="3129"/>
                  <a:pt x="8991386" y="19765"/>
                  <a:pt x="9216272" y="0"/>
                </a:cubicBezTo>
                <a:cubicBezTo>
                  <a:pt x="9085756" y="133828"/>
                  <a:pt x="9050608" y="190265"/>
                  <a:pt x="8943091" y="273181"/>
                </a:cubicBezTo>
                <a:cubicBezTo>
                  <a:pt x="8743262" y="306281"/>
                  <a:pt x="8417968" y="305537"/>
                  <a:pt x="8276175" y="273181"/>
                </a:cubicBezTo>
                <a:cubicBezTo>
                  <a:pt x="8134382" y="240825"/>
                  <a:pt x="7960090" y="283330"/>
                  <a:pt x="7782657" y="273181"/>
                </a:cubicBezTo>
                <a:cubicBezTo>
                  <a:pt x="7605224" y="263032"/>
                  <a:pt x="7411142" y="282442"/>
                  <a:pt x="7289139" y="273181"/>
                </a:cubicBezTo>
                <a:cubicBezTo>
                  <a:pt x="7167136" y="263920"/>
                  <a:pt x="6900841" y="277426"/>
                  <a:pt x="6622223" y="273181"/>
                </a:cubicBezTo>
                <a:cubicBezTo>
                  <a:pt x="6343605" y="268936"/>
                  <a:pt x="6415257" y="286410"/>
                  <a:pt x="6215404" y="273181"/>
                </a:cubicBezTo>
                <a:cubicBezTo>
                  <a:pt x="6015551" y="259952"/>
                  <a:pt x="5612795" y="288957"/>
                  <a:pt x="5461789" y="273181"/>
                </a:cubicBezTo>
                <a:cubicBezTo>
                  <a:pt x="5310784" y="257405"/>
                  <a:pt x="5076426" y="300255"/>
                  <a:pt x="4794873" y="273181"/>
                </a:cubicBezTo>
                <a:cubicBezTo>
                  <a:pt x="4513320" y="246107"/>
                  <a:pt x="4399516" y="248105"/>
                  <a:pt x="4214655" y="273181"/>
                </a:cubicBezTo>
                <a:cubicBezTo>
                  <a:pt x="4029794" y="298257"/>
                  <a:pt x="3748389" y="269538"/>
                  <a:pt x="3374341" y="273181"/>
                </a:cubicBezTo>
                <a:cubicBezTo>
                  <a:pt x="3000293" y="276824"/>
                  <a:pt x="3064381" y="251429"/>
                  <a:pt x="2880823" y="273181"/>
                </a:cubicBezTo>
                <a:cubicBezTo>
                  <a:pt x="2697265" y="294933"/>
                  <a:pt x="2575334" y="280413"/>
                  <a:pt x="2387305" y="273181"/>
                </a:cubicBezTo>
                <a:cubicBezTo>
                  <a:pt x="2199276" y="265949"/>
                  <a:pt x="2042086" y="262977"/>
                  <a:pt x="1893787" y="273181"/>
                </a:cubicBezTo>
                <a:cubicBezTo>
                  <a:pt x="1745488" y="283385"/>
                  <a:pt x="1479652" y="257503"/>
                  <a:pt x="1226871" y="273181"/>
                </a:cubicBezTo>
                <a:cubicBezTo>
                  <a:pt x="974090" y="288859"/>
                  <a:pt x="507873" y="317949"/>
                  <a:pt x="273181" y="273181"/>
                </a:cubicBezTo>
                <a:cubicBezTo>
                  <a:pt x="143882" y="159366"/>
                  <a:pt x="124967" y="121941"/>
                  <a:pt x="0" y="0"/>
                </a:cubicBezTo>
                <a:close/>
              </a:path>
              <a:path w="9216272" h="2185447" fill="darkenLess" stroke="0" extrusionOk="0">
                <a:moveTo>
                  <a:pt x="0" y="2185447"/>
                </a:moveTo>
                <a:cubicBezTo>
                  <a:pt x="85137" y="2092686"/>
                  <a:pt x="178754" y="2030020"/>
                  <a:pt x="273181" y="1912266"/>
                </a:cubicBezTo>
                <a:cubicBezTo>
                  <a:pt x="475715" y="1929291"/>
                  <a:pt x="659788" y="1924769"/>
                  <a:pt x="766699" y="1912266"/>
                </a:cubicBezTo>
                <a:cubicBezTo>
                  <a:pt x="873610" y="1899763"/>
                  <a:pt x="1289384" y="1940425"/>
                  <a:pt x="1433615" y="1912266"/>
                </a:cubicBezTo>
                <a:cubicBezTo>
                  <a:pt x="1577846" y="1884107"/>
                  <a:pt x="1826782" y="1923877"/>
                  <a:pt x="1927133" y="1912266"/>
                </a:cubicBezTo>
                <a:cubicBezTo>
                  <a:pt x="2027484" y="1900655"/>
                  <a:pt x="2264511" y="1935573"/>
                  <a:pt x="2420651" y="1912266"/>
                </a:cubicBezTo>
                <a:cubicBezTo>
                  <a:pt x="2576791" y="1888959"/>
                  <a:pt x="2858431" y="1907992"/>
                  <a:pt x="3000868" y="1912266"/>
                </a:cubicBezTo>
                <a:cubicBezTo>
                  <a:pt x="3143305" y="1916540"/>
                  <a:pt x="3310730" y="1934309"/>
                  <a:pt x="3494386" y="1912266"/>
                </a:cubicBezTo>
                <a:cubicBezTo>
                  <a:pt x="3678042" y="1890223"/>
                  <a:pt x="3909877" y="1943223"/>
                  <a:pt x="4248001" y="1912266"/>
                </a:cubicBezTo>
                <a:cubicBezTo>
                  <a:pt x="4586125" y="1881309"/>
                  <a:pt x="4731399" y="1884267"/>
                  <a:pt x="5088316" y="1912266"/>
                </a:cubicBezTo>
                <a:cubicBezTo>
                  <a:pt x="5445233" y="1940265"/>
                  <a:pt x="5448949" y="1892771"/>
                  <a:pt x="5668533" y="1912266"/>
                </a:cubicBezTo>
                <a:cubicBezTo>
                  <a:pt x="5888117" y="1931761"/>
                  <a:pt x="6022798" y="1912615"/>
                  <a:pt x="6162051" y="1912266"/>
                </a:cubicBezTo>
                <a:cubicBezTo>
                  <a:pt x="6301304" y="1911917"/>
                  <a:pt x="6394765" y="1902333"/>
                  <a:pt x="6568869" y="1912266"/>
                </a:cubicBezTo>
                <a:cubicBezTo>
                  <a:pt x="6742973" y="1922199"/>
                  <a:pt x="6924996" y="1903065"/>
                  <a:pt x="7149087" y="1912266"/>
                </a:cubicBezTo>
                <a:cubicBezTo>
                  <a:pt x="7373178" y="1921467"/>
                  <a:pt x="7539307" y="1941720"/>
                  <a:pt x="7816003" y="1912266"/>
                </a:cubicBezTo>
                <a:cubicBezTo>
                  <a:pt x="8092699" y="1882812"/>
                  <a:pt x="8461830" y="1956221"/>
                  <a:pt x="8943091" y="1912266"/>
                </a:cubicBezTo>
                <a:cubicBezTo>
                  <a:pt x="9072485" y="2048222"/>
                  <a:pt x="9153032" y="2096037"/>
                  <a:pt x="9216272" y="2185447"/>
                </a:cubicBezTo>
                <a:cubicBezTo>
                  <a:pt x="9111160" y="2179728"/>
                  <a:pt x="8948109" y="2195053"/>
                  <a:pt x="8834455" y="2185447"/>
                </a:cubicBezTo>
                <a:cubicBezTo>
                  <a:pt x="8720801" y="2175841"/>
                  <a:pt x="8207481" y="2175378"/>
                  <a:pt x="7991824" y="2185447"/>
                </a:cubicBezTo>
                <a:cubicBezTo>
                  <a:pt x="7776167" y="2195516"/>
                  <a:pt x="7722143" y="2189631"/>
                  <a:pt x="7610007" y="2185447"/>
                </a:cubicBezTo>
                <a:cubicBezTo>
                  <a:pt x="7497871" y="2181263"/>
                  <a:pt x="7325983" y="2177451"/>
                  <a:pt x="7043865" y="2185447"/>
                </a:cubicBezTo>
                <a:cubicBezTo>
                  <a:pt x="6761747" y="2193443"/>
                  <a:pt x="6462698" y="2195547"/>
                  <a:pt x="6201234" y="2185447"/>
                </a:cubicBezTo>
                <a:cubicBezTo>
                  <a:pt x="5939770" y="2175347"/>
                  <a:pt x="5954596" y="2168527"/>
                  <a:pt x="5819417" y="2185447"/>
                </a:cubicBezTo>
                <a:cubicBezTo>
                  <a:pt x="5684238" y="2202367"/>
                  <a:pt x="5492960" y="2160806"/>
                  <a:pt x="5253275" y="2185447"/>
                </a:cubicBezTo>
                <a:cubicBezTo>
                  <a:pt x="5013590" y="2210088"/>
                  <a:pt x="4880567" y="2181969"/>
                  <a:pt x="4687133" y="2185447"/>
                </a:cubicBezTo>
                <a:cubicBezTo>
                  <a:pt x="4493699" y="2188925"/>
                  <a:pt x="4276833" y="2213600"/>
                  <a:pt x="4028827" y="2185447"/>
                </a:cubicBezTo>
                <a:cubicBezTo>
                  <a:pt x="3780821" y="2157294"/>
                  <a:pt x="3643184" y="2173926"/>
                  <a:pt x="3370522" y="2185447"/>
                </a:cubicBezTo>
                <a:cubicBezTo>
                  <a:pt x="3097861" y="2196968"/>
                  <a:pt x="2912486" y="2150183"/>
                  <a:pt x="2527892" y="2185447"/>
                </a:cubicBezTo>
                <a:cubicBezTo>
                  <a:pt x="2143298" y="2220712"/>
                  <a:pt x="2298583" y="2182388"/>
                  <a:pt x="2146075" y="2185447"/>
                </a:cubicBezTo>
                <a:cubicBezTo>
                  <a:pt x="1993567" y="2188506"/>
                  <a:pt x="1904295" y="2168000"/>
                  <a:pt x="1672095" y="2185447"/>
                </a:cubicBezTo>
                <a:cubicBezTo>
                  <a:pt x="1439895" y="2202894"/>
                  <a:pt x="1193721" y="2160463"/>
                  <a:pt x="921627" y="2185447"/>
                </a:cubicBezTo>
                <a:cubicBezTo>
                  <a:pt x="649533" y="2210431"/>
                  <a:pt x="196909" y="2145784"/>
                  <a:pt x="0" y="2185447"/>
                </a:cubicBezTo>
                <a:close/>
              </a:path>
              <a:path w="9216272" h="2185447" fill="lighten" stroke="0" extrusionOk="0">
                <a:moveTo>
                  <a:pt x="0" y="0"/>
                </a:moveTo>
                <a:cubicBezTo>
                  <a:pt x="76576" y="72107"/>
                  <a:pt x="136657" y="157823"/>
                  <a:pt x="273181" y="273181"/>
                </a:cubicBezTo>
                <a:cubicBezTo>
                  <a:pt x="289327" y="521134"/>
                  <a:pt x="262188" y="662328"/>
                  <a:pt x="273181" y="852324"/>
                </a:cubicBezTo>
                <a:cubicBezTo>
                  <a:pt x="284174" y="1042320"/>
                  <a:pt x="283546" y="1301087"/>
                  <a:pt x="273181" y="1415077"/>
                </a:cubicBezTo>
                <a:cubicBezTo>
                  <a:pt x="262816" y="1529067"/>
                  <a:pt x="282471" y="1737294"/>
                  <a:pt x="273181" y="1912266"/>
                </a:cubicBezTo>
                <a:cubicBezTo>
                  <a:pt x="188019" y="2008790"/>
                  <a:pt x="108794" y="2064085"/>
                  <a:pt x="0" y="2185447"/>
                </a:cubicBezTo>
                <a:cubicBezTo>
                  <a:pt x="5395" y="2040659"/>
                  <a:pt x="1058" y="1889322"/>
                  <a:pt x="0" y="1595376"/>
                </a:cubicBezTo>
                <a:cubicBezTo>
                  <a:pt x="-1058" y="1301430"/>
                  <a:pt x="-17571" y="1297837"/>
                  <a:pt x="0" y="1070869"/>
                </a:cubicBezTo>
                <a:cubicBezTo>
                  <a:pt x="17571" y="843901"/>
                  <a:pt x="15255" y="760967"/>
                  <a:pt x="0" y="568216"/>
                </a:cubicBezTo>
                <a:cubicBezTo>
                  <a:pt x="-15255" y="375465"/>
                  <a:pt x="5617" y="197461"/>
                  <a:pt x="0" y="0"/>
                </a:cubicBezTo>
                <a:close/>
              </a:path>
              <a:path w="9216272" h="2185447" fill="darken" stroke="0" extrusionOk="0">
                <a:moveTo>
                  <a:pt x="9216272" y="0"/>
                </a:moveTo>
                <a:cubicBezTo>
                  <a:pt x="9206787" y="118815"/>
                  <a:pt x="9208809" y="251111"/>
                  <a:pt x="9216272" y="480798"/>
                </a:cubicBezTo>
                <a:cubicBezTo>
                  <a:pt x="9223735" y="710485"/>
                  <a:pt x="9227250" y="858468"/>
                  <a:pt x="9216272" y="1070869"/>
                </a:cubicBezTo>
                <a:cubicBezTo>
                  <a:pt x="9205294" y="1283270"/>
                  <a:pt x="9225387" y="1408612"/>
                  <a:pt x="9216272" y="1573522"/>
                </a:cubicBezTo>
                <a:cubicBezTo>
                  <a:pt x="9207157" y="1738432"/>
                  <a:pt x="9243796" y="1950539"/>
                  <a:pt x="9216272" y="2185447"/>
                </a:cubicBezTo>
                <a:cubicBezTo>
                  <a:pt x="9108887" y="2055717"/>
                  <a:pt x="9001437" y="1966760"/>
                  <a:pt x="8943091" y="1912266"/>
                </a:cubicBezTo>
                <a:cubicBezTo>
                  <a:pt x="8927748" y="1732682"/>
                  <a:pt x="8937775" y="1512033"/>
                  <a:pt x="8943091" y="1382295"/>
                </a:cubicBezTo>
                <a:cubicBezTo>
                  <a:pt x="8948407" y="1252557"/>
                  <a:pt x="8950798" y="980564"/>
                  <a:pt x="8943091" y="852324"/>
                </a:cubicBezTo>
                <a:cubicBezTo>
                  <a:pt x="8935384" y="724084"/>
                  <a:pt x="8958184" y="464056"/>
                  <a:pt x="8943091" y="273181"/>
                </a:cubicBezTo>
                <a:cubicBezTo>
                  <a:pt x="9043094" y="154662"/>
                  <a:pt x="9071978" y="124008"/>
                  <a:pt x="9216272" y="0"/>
                </a:cubicBezTo>
                <a:close/>
              </a:path>
              <a:path w="9216272" h="2185447" fill="none" extrusionOk="0">
                <a:moveTo>
                  <a:pt x="0" y="0"/>
                </a:moveTo>
                <a:cubicBezTo>
                  <a:pt x="308013" y="-28401"/>
                  <a:pt x="404181" y="-32899"/>
                  <a:pt x="658305" y="0"/>
                </a:cubicBezTo>
                <a:cubicBezTo>
                  <a:pt x="912429" y="32899"/>
                  <a:pt x="1234650" y="18916"/>
                  <a:pt x="1408773" y="0"/>
                </a:cubicBezTo>
                <a:cubicBezTo>
                  <a:pt x="1582896" y="-18916"/>
                  <a:pt x="1784091" y="-4054"/>
                  <a:pt x="2067078" y="0"/>
                </a:cubicBezTo>
                <a:cubicBezTo>
                  <a:pt x="2350066" y="4054"/>
                  <a:pt x="2314485" y="9422"/>
                  <a:pt x="2448895" y="0"/>
                </a:cubicBezTo>
                <a:cubicBezTo>
                  <a:pt x="2583305" y="-9422"/>
                  <a:pt x="2924071" y="-31351"/>
                  <a:pt x="3107200" y="0"/>
                </a:cubicBezTo>
                <a:cubicBezTo>
                  <a:pt x="3290330" y="31351"/>
                  <a:pt x="3468876" y="-32081"/>
                  <a:pt x="3765505" y="0"/>
                </a:cubicBezTo>
                <a:cubicBezTo>
                  <a:pt x="4062134" y="32081"/>
                  <a:pt x="4163337" y="-22014"/>
                  <a:pt x="4331648" y="0"/>
                </a:cubicBezTo>
                <a:cubicBezTo>
                  <a:pt x="4499959" y="22014"/>
                  <a:pt x="4756444" y="-9516"/>
                  <a:pt x="5174278" y="0"/>
                </a:cubicBezTo>
                <a:cubicBezTo>
                  <a:pt x="5592112" y="9516"/>
                  <a:pt x="5600403" y="-36673"/>
                  <a:pt x="6016909" y="0"/>
                </a:cubicBezTo>
                <a:cubicBezTo>
                  <a:pt x="6433415" y="36673"/>
                  <a:pt x="6443155" y="-20492"/>
                  <a:pt x="6675214" y="0"/>
                </a:cubicBezTo>
                <a:cubicBezTo>
                  <a:pt x="6907274" y="20492"/>
                  <a:pt x="7061545" y="3535"/>
                  <a:pt x="7425682" y="0"/>
                </a:cubicBezTo>
                <a:cubicBezTo>
                  <a:pt x="7789819" y="-3535"/>
                  <a:pt x="7914863" y="-24810"/>
                  <a:pt x="8083987" y="0"/>
                </a:cubicBezTo>
                <a:cubicBezTo>
                  <a:pt x="8253112" y="24810"/>
                  <a:pt x="8930572" y="-4838"/>
                  <a:pt x="9216272" y="0"/>
                </a:cubicBezTo>
                <a:cubicBezTo>
                  <a:pt x="9210004" y="204101"/>
                  <a:pt x="9203477" y="454605"/>
                  <a:pt x="9216272" y="590071"/>
                </a:cubicBezTo>
                <a:cubicBezTo>
                  <a:pt x="9229067" y="725537"/>
                  <a:pt x="9203919" y="910094"/>
                  <a:pt x="9216272" y="1114578"/>
                </a:cubicBezTo>
                <a:cubicBezTo>
                  <a:pt x="9228625" y="1319062"/>
                  <a:pt x="9217490" y="1428533"/>
                  <a:pt x="9216272" y="1682794"/>
                </a:cubicBezTo>
                <a:cubicBezTo>
                  <a:pt x="9215054" y="1937055"/>
                  <a:pt x="9203556" y="2058364"/>
                  <a:pt x="9216272" y="2185447"/>
                </a:cubicBezTo>
                <a:cubicBezTo>
                  <a:pt x="8838586" y="2190870"/>
                  <a:pt x="8746688" y="2213350"/>
                  <a:pt x="8373641" y="2185447"/>
                </a:cubicBezTo>
                <a:cubicBezTo>
                  <a:pt x="8000594" y="2157544"/>
                  <a:pt x="7955688" y="2207535"/>
                  <a:pt x="7807499" y="2185447"/>
                </a:cubicBezTo>
                <a:cubicBezTo>
                  <a:pt x="7659310" y="2163359"/>
                  <a:pt x="7530091" y="2183639"/>
                  <a:pt x="7425682" y="2185447"/>
                </a:cubicBezTo>
                <a:cubicBezTo>
                  <a:pt x="7321273" y="2187255"/>
                  <a:pt x="7046063" y="2199573"/>
                  <a:pt x="6767377" y="2185447"/>
                </a:cubicBezTo>
                <a:cubicBezTo>
                  <a:pt x="6488691" y="2171321"/>
                  <a:pt x="6324887" y="2163858"/>
                  <a:pt x="5924746" y="2185447"/>
                </a:cubicBezTo>
                <a:cubicBezTo>
                  <a:pt x="5524605" y="2207036"/>
                  <a:pt x="5397867" y="2152106"/>
                  <a:pt x="5082116" y="2185447"/>
                </a:cubicBezTo>
                <a:cubicBezTo>
                  <a:pt x="4766365" y="2218789"/>
                  <a:pt x="4611809" y="2161364"/>
                  <a:pt x="4423811" y="2185447"/>
                </a:cubicBezTo>
                <a:cubicBezTo>
                  <a:pt x="4235813" y="2209530"/>
                  <a:pt x="4215474" y="2172598"/>
                  <a:pt x="4041994" y="2185447"/>
                </a:cubicBezTo>
                <a:cubicBezTo>
                  <a:pt x="3868514" y="2198296"/>
                  <a:pt x="3484238" y="2215678"/>
                  <a:pt x="3199363" y="2185447"/>
                </a:cubicBezTo>
                <a:cubicBezTo>
                  <a:pt x="2914488" y="2155216"/>
                  <a:pt x="2972002" y="2175118"/>
                  <a:pt x="2817546" y="2185447"/>
                </a:cubicBezTo>
                <a:cubicBezTo>
                  <a:pt x="2663090" y="2195776"/>
                  <a:pt x="2398348" y="2177648"/>
                  <a:pt x="2159241" y="2185447"/>
                </a:cubicBezTo>
                <a:cubicBezTo>
                  <a:pt x="1920134" y="2193246"/>
                  <a:pt x="1698875" y="2161433"/>
                  <a:pt x="1408773" y="2185447"/>
                </a:cubicBezTo>
                <a:cubicBezTo>
                  <a:pt x="1118671" y="2209461"/>
                  <a:pt x="1083355" y="2169990"/>
                  <a:pt x="934793" y="2185447"/>
                </a:cubicBezTo>
                <a:cubicBezTo>
                  <a:pt x="786231" y="2200904"/>
                  <a:pt x="324630" y="2159315"/>
                  <a:pt x="0" y="2185447"/>
                </a:cubicBezTo>
                <a:cubicBezTo>
                  <a:pt x="-25661" y="2063357"/>
                  <a:pt x="24739" y="1891373"/>
                  <a:pt x="0" y="1639085"/>
                </a:cubicBezTo>
                <a:cubicBezTo>
                  <a:pt x="-24739" y="1386797"/>
                  <a:pt x="18501" y="1361133"/>
                  <a:pt x="0" y="1136432"/>
                </a:cubicBezTo>
                <a:cubicBezTo>
                  <a:pt x="-18501" y="911731"/>
                  <a:pt x="6944" y="693827"/>
                  <a:pt x="0" y="546362"/>
                </a:cubicBezTo>
                <a:cubicBezTo>
                  <a:pt x="-6944" y="398897"/>
                  <a:pt x="13146" y="211916"/>
                  <a:pt x="0" y="0"/>
                </a:cubicBezTo>
                <a:close/>
                <a:moveTo>
                  <a:pt x="273181" y="273181"/>
                </a:moveTo>
                <a:cubicBezTo>
                  <a:pt x="602744" y="290001"/>
                  <a:pt x="719414" y="272075"/>
                  <a:pt x="1026796" y="273181"/>
                </a:cubicBezTo>
                <a:cubicBezTo>
                  <a:pt x="1334178" y="274287"/>
                  <a:pt x="1417811" y="265233"/>
                  <a:pt x="1520314" y="273181"/>
                </a:cubicBezTo>
                <a:cubicBezTo>
                  <a:pt x="1622817" y="281129"/>
                  <a:pt x="1831621" y="273198"/>
                  <a:pt x="1927133" y="273181"/>
                </a:cubicBezTo>
                <a:cubicBezTo>
                  <a:pt x="2022645" y="273164"/>
                  <a:pt x="2373982" y="265291"/>
                  <a:pt x="2680748" y="273181"/>
                </a:cubicBezTo>
                <a:cubicBezTo>
                  <a:pt x="2987514" y="281071"/>
                  <a:pt x="3107534" y="257983"/>
                  <a:pt x="3347664" y="273181"/>
                </a:cubicBezTo>
                <a:cubicBezTo>
                  <a:pt x="3587794" y="288379"/>
                  <a:pt x="3788437" y="251963"/>
                  <a:pt x="3927882" y="273181"/>
                </a:cubicBezTo>
                <a:cubicBezTo>
                  <a:pt x="4067327" y="294399"/>
                  <a:pt x="4515360" y="292597"/>
                  <a:pt x="4681497" y="273181"/>
                </a:cubicBezTo>
                <a:cubicBezTo>
                  <a:pt x="4847634" y="253765"/>
                  <a:pt x="5068938" y="291043"/>
                  <a:pt x="5348413" y="273181"/>
                </a:cubicBezTo>
                <a:cubicBezTo>
                  <a:pt x="5627888" y="255319"/>
                  <a:pt x="5746665" y="259611"/>
                  <a:pt x="5928630" y="273181"/>
                </a:cubicBezTo>
                <a:cubicBezTo>
                  <a:pt x="6110595" y="286751"/>
                  <a:pt x="6228258" y="264174"/>
                  <a:pt x="6335449" y="273181"/>
                </a:cubicBezTo>
                <a:cubicBezTo>
                  <a:pt x="6442640" y="282188"/>
                  <a:pt x="6599614" y="262972"/>
                  <a:pt x="6828967" y="273181"/>
                </a:cubicBezTo>
                <a:cubicBezTo>
                  <a:pt x="7058320" y="283390"/>
                  <a:pt x="7083655" y="260940"/>
                  <a:pt x="7235786" y="273181"/>
                </a:cubicBezTo>
                <a:cubicBezTo>
                  <a:pt x="7387917" y="285422"/>
                  <a:pt x="7626872" y="298689"/>
                  <a:pt x="7816003" y="273181"/>
                </a:cubicBezTo>
                <a:cubicBezTo>
                  <a:pt x="8005134" y="247673"/>
                  <a:pt x="8523819" y="316712"/>
                  <a:pt x="8943091" y="273181"/>
                </a:cubicBezTo>
                <a:cubicBezTo>
                  <a:pt x="8940037" y="411197"/>
                  <a:pt x="8940163" y="604177"/>
                  <a:pt x="8943091" y="786761"/>
                </a:cubicBezTo>
                <a:cubicBezTo>
                  <a:pt x="8946019" y="969345"/>
                  <a:pt x="8959629" y="1156905"/>
                  <a:pt x="8943091" y="1365904"/>
                </a:cubicBezTo>
                <a:cubicBezTo>
                  <a:pt x="8926553" y="1574903"/>
                  <a:pt x="8945305" y="1685243"/>
                  <a:pt x="8943091" y="1912266"/>
                </a:cubicBezTo>
                <a:cubicBezTo>
                  <a:pt x="8766544" y="1914413"/>
                  <a:pt x="8702081" y="1902117"/>
                  <a:pt x="8536272" y="1912266"/>
                </a:cubicBezTo>
                <a:cubicBezTo>
                  <a:pt x="8370463" y="1922415"/>
                  <a:pt x="8166436" y="1938052"/>
                  <a:pt x="7869356" y="1912266"/>
                </a:cubicBezTo>
                <a:cubicBezTo>
                  <a:pt x="7572276" y="1886480"/>
                  <a:pt x="7409371" y="1911871"/>
                  <a:pt x="7289139" y="1912266"/>
                </a:cubicBezTo>
                <a:cubicBezTo>
                  <a:pt x="7168907" y="1912661"/>
                  <a:pt x="6961049" y="1925813"/>
                  <a:pt x="6795621" y="1912266"/>
                </a:cubicBezTo>
                <a:cubicBezTo>
                  <a:pt x="6630193" y="1898719"/>
                  <a:pt x="6266518" y="1925367"/>
                  <a:pt x="6128705" y="1912266"/>
                </a:cubicBezTo>
                <a:cubicBezTo>
                  <a:pt x="5990892" y="1899165"/>
                  <a:pt x="5672485" y="1953667"/>
                  <a:pt x="5288390" y="1912266"/>
                </a:cubicBezTo>
                <a:cubicBezTo>
                  <a:pt x="4904296" y="1870865"/>
                  <a:pt x="4993337" y="1902115"/>
                  <a:pt x="4881572" y="1912266"/>
                </a:cubicBezTo>
                <a:cubicBezTo>
                  <a:pt x="4769807" y="1922417"/>
                  <a:pt x="4423788" y="1919417"/>
                  <a:pt x="4214655" y="1912266"/>
                </a:cubicBezTo>
                <a:cubicBezTo>
                  <a:pt x="4005522" y="1905115"/>
                  <a:pt x="3686865" y="1908283"/>
                  <a:pt x="3461040" y="1912266"/>
                </a:cubicBezTo>
                <a:cubicBezTo>
                  <a:pt x="3235215" y="1916249"/>
                  <a:pt x="3066602" y="1936387"/>
                  <a:pt x="2794124" y="1912266"/>
                </a:cubicBezTo>
                <a:cubicBezTo>
                  <a:pt x="2521646" y="1888145"/>
                  <a:pt x="2367387" y="1893558"/>
                  <a:pt x="2040509" y="1912266"/>
                </a:cubicBezTo>
                <a:cubicBezTo>
                  <a:pt x="1713632" y="1930974"/>
                  <a:pt x="1615436" y="1929929"/>
                  <a:pt x="1286894" y="1912266"/>
                </a:cubicBezTo>
                <a:cubicBezTo>
                  <a:pt x="958353" y="1894603"/>
                  <a:pt x="489968" y="1905602"/>
                  <a:pt x="273181" y="1912266"/>
                </a:cubicBezTo>
                <a:cubicBezTo>
                  <a:pt x="281730" y="1765359"/>
                  <a:pt x="284100" y="1584179"/>
                  <a:pt x="273181" y="1349513"/>
                </a:cubicBezTo>
                <a:cubicBezTo>
                  <a:pt x="262262" y="1114847"/>
                  <a:pt x="273196" y="904282"/>
                  <a:pt x="273181" y="786761"/>
                </a:cubicBezTo>
                <a:cubicBezTo>
                  <a:pt x="273166" y="669240"/>
                  <a:pt x="281880" y="395239"/>
                  <a:pt x="273181" y="273181"/>
                </a:cubicBezTo>
                <a:close/>
                <a:moveTo>
                  <a:pt x="0" y="0"/>
                </a:moveTo>
                <a:cubicBezTo>
                  <a:pt x="75231" y="100534"/>
                  <a:pt x="203673" y="206115"/>
                  <a:pt x="273181" y="273181"/>
                </a:cubicBezTo>
                <a:moveTo>
                  <a:pt x="0" y="2185447"/>
                </a:moveTo>
                <a:cubicBezTo>
                  <a:pt x="128373" y="2065692"/>
                  <a:pt x="196944" y="2012359"/>
                  <a:pt x="273181" y="1912266"/>
                </a:cubicBezTo>
                <a:moveTo>
                  <a:pt x="9216272" y="0"/>
                </a:moveTo>
                <a:cubicBezTo>
                  <a:pt x="9114435" y="101930"/>
                  <a:pt x="9042018" y="188300"/>
                  <a:pt x="8943091" y="273181"/>
                </a:cubicBezTo>
                <a:moveTo>
                  <a:pt x="9216272" y="2185447"/>
                </a:moveTo>
                <a:cubicBezTo>
                  <a:pt x="9148771" y="2138791"/>
                  <a:pt x="9043522" y="2029347"/>
                  <a:pt x="8943091" y="1912266"/>
                </a:cubicBezTo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xmlns="" sd="2124387956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hr-HR" sz="4400" b="1" dirty="0">
                <a:solidFill>
                  <a:schemeClr val="tx1"/>
                </a:solidFill>
                <a:latin typeface="Elephant" panose="02020904090505020303" pitchFamily="18" charset="0"/>
                <a:ea typeface="Calibri" panose="020F0502020204030204" pitchFamily="34" charset="0"/>
              </a:rPr>
              <a:t>Tematsko ponavljanje </a:t>
            </a:r>
            <a:endParaRPr lang="hr-HR" sz="19300" dirty="0">
              <a:solidFill>
                <a:schemeClr val="tx1"/>
              </a:solidFill>
              <a:latin typeface="Elephant" panose="02020904090505020303" pitchFamily="18" charset="0"/>
            </a:endParaRPr>
          </a:p>
        </p:txBody>
      </p:sp>
      <p:sp>
        <p:nvSpPr>
          <p:cNvPr id="4" name="Podnaslov 6">
            <a:extLst>
              <a:ext uri="{FF2B5EF4-FFF2-40B4-BE49-F238E27FC236}">
                <a16:creationId xmlns:a16="http://schemas.microsoft.com/office/drawing/2014/main" xmlns="" id="{CC631537-40B6-4421-AA8A-9FC25320D070}"/>
              </a:ext>
            </a:extLst>
          </p:cNvPr>
          <p:cNvSpPr txBox="1">
            <a:spLocks/>
          </p:cNvSpPr>
          <p:nvPr/>
        </p:nvSpPr>
        <p:spPr>
          <a:xfrm>
            <a:off x="1524000" y="4835860"/>
            <a:ext cx="9144000" cy="14024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b="1" dirty="0"/>
              <a:t>Nastavna tema: </a:t>
            </a:r>
            <a:r>
              <a:rPr lang="hr-HR" sz="2000" b="1" dirty="0"/>
              <a:t>H</a:t>
            </a:r>
            <a:r>
              <a:rPr lang="hr-HR" sz="2000" b="1" dirty="0">
                <a:effectLst/>
                <a:ea typeface="Calibri" panose="020F0502020204030204" pitchFamily="34" charset="0"/>
              </a:rPr>
              <a:t>ladni rat, </a:t>
            </a:r>
            <a:r>
              <a:rPr lang="hr-HR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Hladnoratovske krize i lokalni ratovi, Uspostava komunističke vlasti u Jugoslaviji i sukob sa SSSR-om, Politički i nacionalni odnosi u drugoj Jugoslaviji, </a:t>
            </a:r>
            <a:r>
              <a:rPr lang="hr-HR" sz="2000" b="1" dirty="0">
                <a:effectLst/>
                <a:ea typeface="Calibri" panose="020F0502020204030204" pitchFamily="34" charset="0"/>
              </a:rPr>
              <a:t>Poslijeratni svijet. Društveni pokreti u drugoj polovici XX. stoljeća, Dekolonizacija, </a:t>
            </a:r>
            <a:r>
              <a:rPr lang="hr-HR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Gospodarske razlike u svijetu podijeljenom u blokove, Hrvatska u drugoj jugoslavenskoj državi – gospodarski razvoj, Slom komunizma u Europi</a:t>
            </a:r>
          </a:p>
          <a:p>
            <a:pPr marL="0" indent="0" algn="ctr">
              <a:buNone/>
            </a:pPr>
            <a:endParaRPr lang="hr-H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462408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619AF8CA-F2AB-49EB-A766-EF82986BB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1337"/>
            <a:ext cx="2231010" cy="3156158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EFEE9191-57DD-4CC9-A432-1D1EFB3A8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9717" y="1989056"/>
            <a:ext cx="6312724" cy="4279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BA42CF05-F259-451C-B5C1-5C1DD217F24F}"/>
              </a:ext>
            </a:extLst>
          </p:cNvPr>
          <p:cNvSpPr/>
          <p:nvPr/>
        </p:nvSpPr>
        <p:spPr>
          <a:xfrm>
            <a:off x="1362020" y="1197204"/>
            <a:ext cx="4953672" cy="3487788"/>
          </a:xfrm>
          <a:custGeom>
            <a:avLst/>
            <a:gdLst>
              <a:gd name="connsiteX0" fmla="*/ -2923 w 4953672"/>
              <a:gd name="connsiteY0" fmla="*/ 2878750 h 3487788"/>
              <a:gd name="connsiteX1" fmla="*/ 180736 w 4953672"/>
              <a:gd name="connsiteY1" fmla="*/ 2397834 h 3487788"/>
              <a:gd name="connsiteX2" fmla="*/ 1846881 w 4953672"/>
              <a:gd name="connsiteY2" fmla="*/ 57348 h 3487788"/>
              <a:gd name="connsiteX3" fmla="*/ 4539955 w 4953672"/>
              <a:gd name="connsiteY3" fmla="*/ 778954 h 3487788"/>
              <a:gd name="connsiteX4" fmla="*/ 3398279 w 4953672"/>
              <a:gd name="connsiteY4" fmla="*/ 3362617 h 3487788"/>
              <a:gd name="connsiteX5" fmla="*/ 695858 w 4953672"/>
              <a:gd name="connsiteY5" fmla="*/ 2955822 h 3487788"/>
              <a:gd name="connsiteX6" fmla="*/ 332492 w 4953672"/>
              <a:gd name="connsiteY6" fmla="*/ 2915745 h 3487788"/>
              <a:gd name="connsiteX7" fmla="*/ -2923 w 4953672"/>
              <a:gd name="connsiteY7" fmla="*/ 2878750 h 348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53672" h="3487788" fill="none" extrusionOk="0">
                <a:moveTo>
                  <a:pt x="-2923" y="2878750"/>
                </a:moveTo>
                <a:cubicBezTo>
                  <a:pt x="55130" y="2738025"/>
                  <a:pt x="92436" y="2578350"/>
                  <a:pt x="180736" y="2397834"/>
                </a:cubicBezTo>
                <a:cubicBezTo>
                  <a:pt x="-477059" y="1370119"/>
                  <a:pt x="531384" y="332977"/>
                  <a:pt x="1846881" y="57348"/>
                </a:cubicBezTo>
                <a:cubicBezTo>
                  <a:pt x="2751691" y="-142233"/>
                  <a:pt x="4092479" y="282136"/>
                  <a:pt x="4539955" y="778954"/>
                </a:cubicBezTo>
                <a:cubicBezTo>
                  <a:pt x="5638389" y="1512839"/>
                  <a:pt x="4859575" y="2917409"/>
                  <a:pt x="3398279" y="3362617"/>
                </a:cubicBezTo>
                <a:cubicBezTo>
                  <a:pt x="2477937" y="3658540"/>
                  <a:pt x="1362124" y="3411860"/>
                  <a:pt x="695858" y="2955822"/>
                </a:cubicBezTo>
                <a:cubicBezTo>
                  <a:pt x="589459" y="2940010"/>
                  <a:pt x="424433" y="2929961"/>
                  <a:pt x="332492" y="2915745"/>
                </a:cubicBezTo>
                <a:cubicBezTo>
                  <a:pt x="240551" y="2901528"/>
                  <a:pt x="149584" y="2901208"/>
                  <a:pt x="-2923" y="2878750"/>
                </a:cubicBezTo>
                <a:close/>
              </a:path>
              <a:path w="4953672" h="3487788" stroke="0" extrusionOk="0">
                <a:moveTo>
                  <a:pt x="-2923" y="2878750"/>
                </a:moveTo>
                <a:cubicBezTo>
                  <a:pt x="67470" y="2738348"/>
                  <a:pt x="119067" y="2519638"/>
                  <a:pt x="180736" y="2397834"/>
                </a:cubicBezTo>
                <a:cubicBezTo>
                  <a:pt x="-548658" y="1229477"/>
                  <a:pt x="319119" y="243510"/>
                  <a:pt x="1846881" y="57348"/>
                </a:cubicBezTo>
                <a:cubicBezTo>
                  <a:pt x="2904445" y="12532"/>
                  <a:pt x="3938504" y="18188"/>
                  <a:pt x="4539955" y="778954"/>
                </a:cubicBezTo>
                <a:cubicBezTo>
                  <a:pt x="5182557" y="1701511"/>
                  <a:pt x="4895856" y="3156860"/>
                  <a:pt x="3398279" y="3362617"/>
                </a:cubicBezTo>
                <a:cubicBezTo>
                  <a:pt x="2460085" y="3692736"/>
                  <a:pt x="1202640" y="3537211"/>
                  <a:pt x="695858" y="2955822"/>
                </a:cubicBezTo>
                <a:cubicBezTo>
                  <a:pt x="545144" y="2936929"/>
                  <a:pt x="470035" y="2915653"/>
                  <a:pt x="360443" y="2918827"/>
                </a:cubicBezTo>
                <a:cubicBezTo>
                  <a:pt x="250851" y="2922001"/>
                  <a:pt x="111407" y="2906054"/>
                  <a:pt x="-2923" y="2878750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50059"/>
                      <a:gd name="adj2" fmla="val 32538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Zašto je svijet bio na rubu nuklearnog rata 1962. godine?</a:t>
            </a:r>
            <a:endParaRPr lang="hr-HR" sz="368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8872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619AF8CA-F2AB-49EB-A766-EF82986BB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1337"/>
            <a:ext cx="2231010" cy="3156158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BA42CF05-F259-451C-B5C1-5C1DD217F24F}"/>
              </a:ext>
            </a:extLst>
          </p:cNvPr>
          <p:cNvSpPr/>
          <p:nvPr/>
        </p:nvSpPr>
        <p:spPr>
          <a:xfrm>
            <a:off x="1362020" y="1197204"/>
            <a:ext cx="4953672" cy="3487788"/>
          </a:xfrm>
          <a:custGeom>
            <a:avLst/>
            <a:gdLst>
              <a:gd name="connsiteX0" fmla="*/ -2923 w 4953672"/>
              <a:gd name="connsiteY0" fmla="*/ 2878750 h 3487788"/>
              <a:gd name="connsiteX1" fmla="*/ 180736 w 4953672"/>
              <a:gd name="connsiteY1" fmla="*/ 2397834 h 3487788"/>
              <a:gd name="connsiteX2" fmla="*/ 1846881 w 4953672"/>
              <a:gd name="connsiteY2" fmla="*/ 57348 h 3487788"/>
              <a:gd name="connsiteX3" fmla="*/ 4539955 w 4953672"/>
              <a:gd name="connsiteY3" fmla="*/ 778954 h 3487788"/>
              <a:gd name="connsiteX4" fmla="*/ 3398279 w 4953672"/>
              <a:gd name="connsiteY4" fmla="*/ 3362617 h 3487788"/>
              <a:gd name="connsiteX5" fmla="*/ 695858 w 4953672"/>
              <a:gd name="connsiteY5" fmla="*/ 2955822 h 3487788"/>
              <a:gd name="connsiteX6" fmla="*/ 332492 w 4953672"/>
              <a:gd name="connsiteY6" fmla="*/ 2915745 h 3487788"/>
              <a:gd name="connsiteX7" fmla="*/ -2923 w 4953672"/>
              <a:gd name="connsiteY7" fmla="*/ 2878750 h 348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53672" h="3487788" fill="none" extrusionOk="0">
                <a:moveTo>
                  <a:pt x="-2923" y="2878750"/>
                </a:moveTo>
                <a:cubicBezTo>
                  <a:pt x="55130" y="2738025"/>
                  <a:pt x="92436" y="2578350"/>
                  <a:pt x="180736" y="2397834"/>
                </a:cubicBezTo>
                <a:cubicBezTo>
                  <a:pt x="-477059" y="1370119"/>
                  <a:pt x="531384" y="332977"/>
                  <a:pt x="1846881" y="57348"/>
                </a:cubicBezTo>
                <a:cubicBezTo>
                  <a:pt x="2751691" y="-142233"/>
                  <a:pt x="4092479" y="282136"/>
                  <a:pt x="4539955" y="778954"/>
                </a:cubicBezTo>
                <a:cubicBezTo>
                  <a:pt x="5638389" y="1512839"/>
                  <a:pt x="4859575" y="2917409"/>
                  <a:pt x="3398279" y="3362617"/>
                </a:cubicBezTo>
                <a:cubicBezTo>
                  <a:pt x="2477937" y="3658540"/>
                  <a:pt x="1362124" y="3411860"/>
                  <a:pt x="695858" y="2955822"/>
                </a:cubicBezTo>
                <a:cubicBezTo>
                  <a:pt x="589459" y="2940010"/>
                  <a:pt x="424433" y="2929961"/>
                  <a:pt x="332492" y="2915745"/>
                </a:cubicBezTo>
                <a:cubicBezTo>
                  <a:pt x="240551" y="2901528"/>
                  <a:pt x="149584" y="2901208"/>
                  <a:pt x="-2923" y="2878750"/>
                </a:cubicBezTo>
                <a:close/>
              </a:path>
              <a:path w="4953672" h="3487788" stroke="0" extrusionOk="0">
                <a:moveTo>
                  <a:pt x="-2923" y="2878750"/>
                </a:moveTo>
                <a:cubicBezTo>
                  <a:pt x="67470" y="2738348"/>
                  <a:pt x="119067" y="2519638"/>
                  <a:pt x="180736" y="2397834"/>
                </a:cubicBezTo>
                <a:cubicBezTo>
                  <a:pt x="-548658" y="1229477"/>
                  <a:pt x="319119" y="243510"/>
                  <a:pt x="1846881" y="57348"/>
                </a:cubicBezTo>
                <a:cubicBezTo>
                  <a:pt x="2904445" y="12532"/>
                  <a:pt x="3938504" y="18188"/>
                  <a:pt x="4539955" y="778954"/>
                </a:cubicBezTo>
                <a:cubicBezTo>
                  <a:pt x="5182557" y="1701511"/>
                  <a:pt x="4895856" y="3156860"/>
                  <a:pt x="3398279" y="3362617"/>
                </a:cubicBezTo>
                <a:cubicBezTo>
                  <a:pt x="2460085" y="3692736"/>
                  <a:pt x="1202640" y="3537211"/>
                  <a:pt x="695858" y="2955822"/>
                </a:cubicBezTo>
                <a:cubicBezTo>
                  <a:pt x="545144" y="2936929"/>
                  <a:pt x="470035" y="2915653"/>
                  <a:pt x="360443" y="2918827"/>
                </a:cubicBezTo>
                <a:cubicBezTo>
                  <a:pt x="250851" y="2922001"/>
                  <a:pt x="111407" y="2906054"/>
                  <a:pt x="-2923" y="2878750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50059"/>
                      <a:gd name="adj2" fmla="val 32538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Kako se naziva argentinski liječnik i revolucionar, smatran </a:t>
            </a:r>
            <a:r>
              <a:rPr lang="hr-HR" sz="2800" b="1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Castrovom</a:t>
            </a: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desnom rukom?</a:t>
            </a:r>
            <a:endParaRPr lang="hr-HR" sz="400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0B7AE863-1D57-46A5-8376-ABF6A4129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83041" y="1395167"/>
            <a:ext cx="4312647" cy="5142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237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619AF8CA-F2AB-49EB-A766-EF82986BB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1337"/>
            <a:ext cx="2231010" cy="3156158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BA42CF05-F259-451C-B5C1-5C1DD217F24F}"/>
              </a:ext>
            </a:extLst>
          </p:cNvPr>
          <p:cNvSpPr/>
          <p:nvPr/>
        </p:nvSpPr>
        <p:spPr>
          <a:xfrm>
            <a:off x="1362020" y="1197204"/>
            <a:ext cx="4953672" cy="3487788"/>
          </a:xfrm>
          <a:custGeom>
            <a:avLst/>
            <a:gdLst>
              <a:gd name="connsiteX0" fmla="*/ -2923 w 4953672"/>
              <a:gd name="connsiteY0" fmla="*/ 2878750 h 3487788"/>
              <a:gd name="connsiteX1" fmla="*/ 180736 w 4953672"/>
              <a:gd name="connsiteY1" fmla="*/ 2397834 h 3487788"/>
              <a:gd name="connsiteX2" fmla="*/ 1846881 w 4953672"/>
              <a:gd name="connsiteY2" fmla="*/ 57348 h 3487788"/>
              <a:gd name="connsiteX3" fmla="*/ 4539955 w 4953672"/>
              <a:gd name="connsiteY3" fmla="*/ 778954 h 3487788"/>
              <a:gd name="connsiteX4" fmla="*/ 3398279 w 4953672"/>
              <a:gd name="connsiteY4" fmla="*/ 3362617 h 3487788"/>
              <a:gd name="connsiteX5" fmla="*/ 695858 w 4953672"/>
              <a:gd name="connsiteY5" fmla="*/ 2955822 h 3487788"/>
              <a:gd name="connsiteX6" fmla="*/ 332492 w 4953672"/>
              <a:gd name="connsiteY6" fmla="*/ 2915745 h 3487788"/>
              <a:gd name="connsiteX7" fmla="*/ -2923 w 4953672"/>
              <a:gd name="connsiteY7" fmla="*/ 2878750 h 348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53672" h="3487788" fill="none" extrusionOk="0">
                <a:moveTo>
                  <a:pt x="-2923" y="2878750"/>
                </a:moveTo>
                <a:cubicBezTo>
                  <a:pt x="55130" y="2738025"/>
                  <a:pt x="92436" y="2578350"/>
                  <a:pt x="180736" y="2397834"/>
                </a:cubicBezTo>
                <a:cubicBezTo>
                  <a:pt x="-477059" y="1370119"/>
                  <a:pt x="531384" y="332977"/>
                  <a:pt x="1846881" y="57348"/>
                </a:cubicBezTo>
                <a:cubicBezTo>
                  <a:pt x="2751691" y="-142233"/>
                  <a:pt x="4092479" y="282136"/>
                  <a:pt x="4539955" y="778954"/>
                </a:cubicBezTo>
                <a:cubicBezTo>
                  <a:pt x="5638389" y="1512839"/>
                  <a:pt x="4859575" y="2917409"/>
                  <a:pt x="3398279" y="3362617"/>
                </a:cubicBezTo>
                <a:cubicBezTo>
                  <a:pt x="2477937" y="3658540"/>
                  <a:pt x="1362124" y="3411860"/>
                  <a:pt x="695858" y="2955822"/>
                </a:cubicBezTo>
                <a:cubicBezTo>
                  <a:pt x="589459" y="2940010"/>
                  <a:pt x="424433" y="2929961"/>
                  <a:pt x="332492" y="2915745"/>
                </a:cubicBezTo>
                <a:cubicBezTo>
                  <a:pt x="240551" y="2901528"/>
                  <a:pt x="149584" y="2901208"/>
                  <a:pt x="-2923" y="2878750"/>
                </a:cubicBezTo>
                <a:close/>
              </a:path>
              <a:path w="4953672" h="3487788" stroke="0" extrusionOk="0">
                <a:moveTo>
                  <a:pt x="-2923" y="2878750"/>
                </a:moveTo>
                <a:cubicBezTo>
                  <a:pt x="67470" y="2738348"/>
                  <a:pt x="119067" y="2519638"/>
                  <a:pt x="180736" y="2397834"/>
                </a:cubicBezTo>
                <a:cubicBezTo>
                  <a:pt x="-548658" y="1229477"/>
                  <a:pt x="319119" y="243510"/>
                  <a:pt x="1846881" y="57348"/>
                </a:cubicBezTo>
                <a:cubicBezTo>
                  <a:pt x="2904445" y="12532"/>
                  <a:pt x="3938504" y="18188"/>
                  <a:pt x="4539955" y="778954"/>
                </a:cubicBezTo>
                <a:cubicBezTo>
                  <a:pt x="5182557" y="1701511"/>
                  <a:pt x="4895856" y="3156860"/>
                  <a:pt x="3398279" y="3362617"/>
                </a:cubicBezTo>
                <a:cubicBezTo>
                  <a:pt x="2460085" y="3692736"/>
                  <a:pt x="1202640" y="3537211"/>
                  <a:pt x="695858" y="2955822"/>
                </a:cubicBezTo>
                <a:cubicBezTo>
                  <a:pt x="545144" y="2936929"/>
                  <a:pt x="470035" y="2915653"/>
                  <a:pt x="360443" y="2918827"/>
                </a:cubicBezTo>
                <a:cubicBezTo>
                  <a:pt x="250851" y="2922001"/>
                  <a:pt x="111407" y="2906054"/>
                  <a:pt x="-2923" y="2878750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50059"/>
                      <a:gd name="adj2" fmla="val 32538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Kako se naziva politička teorija koja je uvela Amerikance u Vijetnamski rat?</a:t>
            </a:r>
            <a:endParaRPr lang="hr-HR" sz="400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4CBCFBFF-5A29-4083-9DD3-11F93AFD5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50779" y="1213339"/>
            <a:ext cx="3079201" cy="5345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0868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619AF8CA-F2AB-49EB-A766-EF82986BB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1337"/>
            <a:ext cx="2231010" cy="3156158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BA42CF05-F259-451C-B5C1-5C1DD217F24F}"/>
              </a:ext>
            </a:extLst>
          </p:cNvPr>
          <p:cNvSpPr/>
          <p:nvPr/>
        </p:nvSpPr>
        <p:spPr>
          <a:xfrm>
            <a:off x="1362020" y="1197204"/>
            <a:ext cx="4953672" cy="3487788"/>
          </a:xfrm>
          <a:custGeom>
            <a:avLst/>
            <a:gdLst>
              <a:gd name="connsiteX0" fmla="*/ -2923 w 4953672"/>
              <a:gd name="connsiteY0" fmla="*/ 2878750 h 3487788"/>
              <a:gd name="connsiteX1" fmla="*/ 180736 w 4953672"/>
              <a:gd name="connsiteY1" fmla="*/ 2397834 h 3487788"/>
              <a:gd name="connsiteX2" fmla="*/ 1846881 w 4953672"/>
              <a:gd name="connsiteY2" fmla="*/ 57348 h 3487788"/>
              <a:gd name="connsiteX3" fmla="*/ 4539955 w 4953672"/>
              <a:gd name="connsiteY3" fmla="*/ 778954 h 3487788"/>
              <a:gd name="connsiteX4" fmla="*/ 3398279 w 4953672"/>
              <a:gd name="connsiteY4" fmla="*/ 3362617 h 3487788"/>
              <a:gd name="connsiteX5" fmla="*/ 695858 w 4953672"/>
              <a:gd name="connsiteY5" fmla="*/ 2955822 h 3487788"/>
              <a:gd name="connsiteX6" fmla="*/ 332492 w 4953672"/>
              <a:gd name="connsiteY6" fmla="*/ 2915745 h 3487788"/>
              <a:gd name="connsiteX7" fmla="*/ -2923 w 4953672"/>
              <a:gd name="connsiteY7" fmla="*/ 2878750 h 348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53672" h="3487788" fill="none" extrusionOk="0">
                <a:moveTo>
                  <a:pt x="-2923" y="2878750"/>
                </a:moveTo>
                <a:cubicBezTo>
                  <a:pt x="55130" y="2738025"/>
                  <a:pt x="92436" y="2578350"/>
                  <a:pt x="180736" y="2397834"/>
                </a:cubicBezTo>
                <a:cubicBezTo>
                  <a:pt x="-477059" y="1370119"/>
                  <a:pt x="531384" y="332977"/>
                  <a:pt x="1846881" y="57348"/>
                </a:cubicBezTo>
                <a:cubicBezTo>
                  <a:pt x="2751691" y="-142233"/>
                  <a:pt x="4092479" y="282136"/>
                  <a:pt x="4539955" y="778954"/>
                </a:cubicBezTo>
                <a:cubicBezTo>
                  <a:pt x="5638389" y="1512839"/>
                  <a:pt x="4859575" y="2917409"/>
                  <a:pt x="3398279" y="3362617"/>
                </a:cubicBezTo>
                <a:cubicBezTo>
                  <a:pt x="2477937" y="3658540"/>
                  <a:pt x="1362124" y="3411860"/>
                  <a:pt x="695858" y="2955822"/>
                </a:cubicBezTo>
                <a:cubicBezTo>
                  <a:pt x="589459" y="2940010"/>
                  <a:pt x="424433" y="2929961"/>
                  <a:pt x="332492" y="2915745"/>
                </a:cubicBezTo>
                <a:cubicBezTo>
                  <a:pt x="240551" y="2901528"/>
                  <a:pt x="149584" y="2901208"/>
                  <a:pt x="-2923" y="2878750"/>
                </a:cubicBezTo>
                <a:close/>
              </a:path>
              <a:path w="4953672" h="3487788" stroke="0" extrusionOk="0">
                <a:moveTo>
                  <a:pt x="-2923" y="2878750"/>
                </a:moveTo>
                <a:cubicBezTo>
                  <a:pt x="67470" y="2738348"/>
                  <a:pt x="119067" y="2519638"/>
                  <a:pt x="180736" y="2397834"/>
                </a:cubicBezTo>
                <a:cubicBezTo>
                  <a:pt x="-548658" y="1229477"/>
                  <a:pt x="319119" y="243510"/>
                  <a:pt x="1846881" y="57348"/>
                </a:cubicBezTo>
                <a:cubicBezTo>
                  <a:pt x="2904445" y="12532"/>
                  <a:pt x="3938504" y="18188"/>
                  <a:pt x="4539955" y="778954"/>
                </a:cubicBezTo>
                <a:cubicBezTo>
                  <a:pt x="5182557" y="1701511"/>
                  <a:pt x="4895856" y="3156860"/>
                  <a:pt x="3398279" y="3362617"/>
                </a:cubicBezTo>
                <a:cubicBezTo>
                  <a:pt x="2460085" y="3692736"/>
                  <a:pt x="1202640" y="3537211"/>
                  <a:pt x="695858" y="2955822"/>
                </a:cubicBezTo>
                <a:cubicBezTo>
                  <a:pt x="545144" y="2936929"/>
                  <a:pt x="470035" y="2915653"/>
                  <a:pt x="360443" y="2918827"/>
                </a:cubicBezTo>
                <a:cubicBezTo>
                  <a:pt x="250851" y="2922001"/>
                  <a:pt x="111407" y="2906054"/>
                  <a:pt x="-2923" y="2878750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50059"/>
                      <a:gd name="adj2" fmla="val 32538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Kako se naziva komunistička gerilska vojska u Južnom Vijetnamu koja se borila protiv Amerikanaca?</a:t>
            </a:r>
            <a:endParaRPr lang="hr-HR" sz="400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4CBCFBFF-5A29-4083-9DD3-11F93AFD5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50779" y="1213339"/>
            <a:ext cx="3079201" cy="5345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55654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Slika na kojoj se prikazuje odjeća, haljina&#10;&#10;Opis je automatski generiran">
            <a:extLst>
              <a:ext uri="{FF2B5EF4-FFF2-40B4-BE49-F238E27FC236}">
                <a16:creationId xmlns:a16="http://schemas.microsoft.com/office/drawing/2014/main" xmlns="" id="{462C6D65-CBCE-4472-B653-CB2F9A937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110" y="3836710"/>
            <a:ext cx="2049048" cy="289874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E8866A43-3FD9-47EC-BC09-67E474AE7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250" y="3303635"/>
            <a:ext cx="5902750" cy="2951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BA42CF05-F259-451C-B5C1-5C1DD217F24F}"/>
              </a:ext>
            </a:extLst>
          </p:cNvPr>
          <p:cNvSpPr/>
          <p:nvPr/>
        </p:nvSpPr>
        <p:spPr>
          <a:xfrm>
            <a:off x="5161022" y="1291535"/>
            <a:ext cx="4953672" cy="3487788"/>
          </a:xfrm>
          <a:custGeom>
            <a:avLst/>
            <a:gdLst>
              <a:gd name="connsiteX0" fmla="*/ 5049823 w 4953672"/>
              <a:gd name="connsiteY0" fmla="*/ 3208695 h 3487788"/>
              <a:gd name="connsiteX1" fmla="*/ 4540474 w 4953672"/>
              <a:gd name="connsiteY1" fmla="*/ 3141239 h 3487788"/>
              <a:gd name="connsiteX2" fmla="*/ 4070306 w 4953672"/>
              <a:gd name="connsiteY2" fmla="*/ 3078972 h 3487788"/>
              <a:gd name="connsiteX3" fmla="*/ 1378634 w 4953672"/>
              <a:gd name="connsiteY3" fmla="*/ 3306997 h 3487788"/>
              <a:gd name="connsiteX4" fmla="*/ 568556 w 4953672"/>
              <a:gd name="connsiteY4" fmla="*/ 632162 h 3487788"/>
              <a:gd name="connsiteX5" fmla="*/ 3260824 w 4953672"/>
              <a:gd name="connsiteY5" fmla="*/ 89666 h 3487788"/>
              <a:gd name="connsiteX6" fmla="*/ 4664604 w 4953672"/>
              <a:gd name="connsiteY6" fmla="*/ 2561474 h 3487788"/>
              <a:gd name="connsiteX7" fmla="*/ 4853361 w 4953672"/>
              <a:gd name="connsiteY7" fmla="*/ 2878612 h 3487788"/>
              <a:gd name="connsiteX8" fmla="*/ 5049823 w 4953672"/>
              <a:gd name="connsiteY8" fmla="*/ 3208695 h 348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53672" h="3487788" fill="none" extrusionOk="0">
                <a:moveTo>
                  <a:pt x="5049823" y="3208695"/>
                </a:moveTo>
                <a:cubicBezTo>
                  <a:pt x="4862928" y="3192511"/>
                  <a:pt x="4668497" y="3158383"/>
                  <a:pt x="4540474" y="3141239"/>
                </a:cubicBezTo>
                <a:cubicBezTo>
                  <a:pt x="4412451" y="3124095"/>
                  <a:pt x="4204930" y="3107276"/>
                  <a:pt x="4070306" y="3078972"/>
                </a:cubicBezTo>
                <a:cubicBezTo>
                  <a:pt x="3389759" y="3589905"/>
                  <a:pt x="2397443" y="3502253"/>
                  <a:pt x="1378634" y="3306997"/>
                </a:cubicBezTo>
                <a:cubicBezTo>
                  <a:pt x="-23955" y="2493909"/>
                  <a:pt x="-393293" y="1628268"/>
                  <a:pt x="568556" y="632162"/>
                </a:cubicBezTo>
                <a:cubicBezTo>
                  <a:pt x="1120415" y="-83991"/>
                  <a:pt x="2149885" y="-340106"/>
                  <a:pt x="3260824" y="89666"/>
                </a:cubicBezTo>
                <a:cubicBezTo>
                  <a:pt x="4560053" y="474182"/>
                  <a:pt x="5255501" y="1725992"/>
                  <a:pt x="4664604" y="2561474"/>
                </a:cubicBezTo>
                <a:cubicBezTo>
                  <a:pt x="4705963" y="2637487"/>
                  <a:pt x="4775958" y="2780983"/>
                  <a:pt x="4853361" y="2878612"/>
                </a:cubicBezTo>
                <a:cubicBezTo>
                  <a:pt x="4930764" y="2976241"/>
                  <a:pt x="5015774" y="3125372"/>
                  <a:pt x="5049823" y="3208695"/>
                </a:cubicBezTo>
                <a:close/>
              </a:path>
              <a:path w="4953672" h="3487788" stroke="0" extrusionOk="0">
                <a:moveTo>
                  <a:pt x="5049823" y="3208695"/>
                </a:moveTo>
                <a:cubicBezTo>
                  <a:pt x="4885212" y="3199938"/>
                  <a:pt x="4714493" y="3173992"/>
                  <a:pt x="4589450" y="3147725"/>
                </a:cubicBezTo>
                <a:cubicBezTo>
                  <a:pt x="4464407" y="3121458"/>
                  <a:pt x="4307746" y="3124766"/>
                  <a:pt x="4070306" y="3078972"/>
                </a:cubicBezTo>
                <a:cubicBezTo>
                  <a:pt x="3307753" y="3475646"/>
                  <a:pt x="2223223" y="3679068"/>
                  <a:pt x="1378634" y="3306997"/>
                </a:cubicBezTo>
                <a:cubicBezTo>
                  <a:pt x="-233010" y="2618886"/>
                  <a:pt x="-543077" y="1539628"/>
                  <a:pt x="568556" y="632162"/>
                </a:cubicBezTo>
                <a:cubicBezTo>
                  <a:pt x="1166351" y="83460"/>
                  <a:pt x="2251059" y="-169063"/>
                  <a:pt x="3260824" y="89666"/>
                </a:cubicBezTo>
                <a:cubicBezTo>
                  <a:pt x="4841113" y="582179"/>
                  <a:pt x="5144340" y="1530883"/>
                  <a:pt x="4664604" y="2561474"/>
                </a:cubicBezTo>
                <a:cubicBezTo>
                  <a:pt x="4731704" y="2708425"/>
                  <a:pt x="4763239" y="2712768"/>
                  <a:pt x="4845657" y="2865668"/>
                </a:cubicBezTo>
                <a:cubicBezTo>
                  <a:pt x="4928075" y="3018568"/>
                  <a:pt x="4988864" y="3077757"/>
                  <a:pt x="5049823" y="3208695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51941"/>
                      <a:gd name="adj2" fmla="val 41998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Kako se nazivala Jugoslavija od 1946. do 1963. godine?</a:t>
            </a:r>
            <a:endParaRPr lang="hr-HR" sz="400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1827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Slika na kojoj se prikazuje odjeća, haljina&#10;&#10;Opis je automatski generiran">
            <a:extLst>
              <a:ext uri="{FF2B5EF4-FFF2-40B4-BE49-F238E27FC236}">
                <a16:creationId xmlns:a16="http://schemas.microsoft.com/office/drawing/2014/main" xmlns="" id="{462C6D65-CBCE-4472-B653-CB2F9A937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110" y="3836710"/>
            <a:ext cx="2049048" cy="2898742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BA42CF05-F259-451C-B5C1-5C1DD217F24F}"/>
              </a:ext>
            </a:extLst>
          </p:cNvPr>
          <p:cNvSpPr/>
          <p:nvPr/>
        </p:nvSpPr>
        <p:spPr>
          <a:xfrm>
            <a:off x="4967926" y="1291535"/>
            <a:ext cx="5146768" cy="3487788"/>
          </a:xfrm>
          <a:custGeom>
            <a:avLst/>
            <a:gdLst>
              <a:gd name="connsiteX0" fmla="*/ 5246667 w 5146768"/>
              <a:gd name="connsiteY0" fmla="*/ 3208695 h 3487788"/>
              <a:gd name="connsiteX1" fmla="*/ 4717464 w 5146768"/>
              <a:gd name="connsiteY1" fmla="*/ 3141239 h 3487788"/>
              <a:gd name="connsiteX2" fmla="*/ 4228968 w 5146768"/>
              <a:gd name="connsiteY2" fmla="*/ 3078972 h 3487788"/>
              <a:gd name="connsiteX3" fmla="*/ 1499976 w 5146768"/>
              <a:gd name="connsiteY3" fmla="*/ 3328835 h 3487788"/>
              <a:gd name="connsiteX4" fmla="*/ 592450 w 5146768"/>
              <a:gd name="connsiteY4" fmla="*/ 630746 h 3487788"/>
              <a:gd name="connsiteX5" fmla="*/ 3334593 w 5146768"/>
              <a:gd name="connsiteY5" fmla="*/ 78039 h 3487788"/>
              <a:gd name="connsiteX6" fmla="*/ 4846432 w 5146768"/>
              <a:gd name="connsiteY6" fmla="*/ 2561474 h 3487788"/>
              <a:gd name="connsiteX7" fmla="*/ 5042547 w 5146768"/>
              <a:gd name="connsiteY7" fmla="*/ 2878612 h 3487788"/>
              <a:gd name="connsiteX8" fmla="*/ 5246667 w 5146768"/>
              <a:gd name="connsiteY8" fmla="*/ 3208695 h 348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46768" h="3487788" fill="none" extrusionOk="0">
                <a:moveTo>
                  <a:pt x="5246667" y="3208695"/>
                </a:moveTo>
                <a:cubicBezTo>
                  <a:pt x="5040390" y="3205878"/>
                  <a:pt x="4965656" y="3147947"/>
                  <a:pt x="4717464" y="3141239"/>
                </a:cubicBezTo>
                <a:cubicBezTo>
                  <a:pt x="4469272" y="3134531"/>
                  <a:pt x="4422555" y="3097649"/>
                  <a:pt x="4228968" y="3078972"/>
                </a:cubicBezTo>
                <a:cubicBezTo>
                  <a:pt x="3629190" y="3658282"/>
                  <a:pt x="2451473" y="3571662"/>
                  <a:pt x="1499976" y="3328835"/>
                </a:cubicBezTo>
                <a:cubicBezTo>
                  <a:pt x="-23378" y="2694987"/>
                  <a:pt x="-462372" y="1571293"/>
                  <a:pt x="592450" y="630746"/>
                </a:cubicBezTo>
                <a:cubicBezTo>
                  <a:pt x="1200513" y="-3700"/>
                  <a:pt x="2269996" y="-230851"/>
                  <a:pt x="3334593" y="78039"/>
                </a:cubicBezTo>
                <a:cubicBezTo>
                  <a:pt x="4821296" y="416977"/>
                  <a:pt x="5403875" y="1778705"/>
                  <a:pt x="4846432" y="2561474"/>
                </a:cubicBezTo>
                <a:cubicBezTo>
                  <a:pt x="4923552" y="2719738"/>
                  <a:pt x="4992668" y="2814391"/>
                  <a:pt x="5042547" y="2878612"/>
                </a:cubicBezTo>
                <a:cubicBezTo>
                  <a:pt x="5092426" y="2942833"/>
                  <a:pt x="5169927" y="3060702"/>
                  <a:pt x="5246667" y="3208695"/>
                </a:cubicBezTo>
                <a:close/>
              </a:path>
              <a:path w="5146768" h="3487788" stroke="0" extrusionOk="0">
                <a:moveTo>
                  <a:pt x="5246667" y="3208695"/>
                </a:moveTo>
                <a:cubicBezTo>
                  <a:pt x="5029374" y="3204814"/>
                  <a:pt x="4864654" y="3164111"/>
                  <a:pt x="4768348" y="3147725"/>
                </a:cubicBezTo>
                <a:cubicBezTo>
                  <a:pt x="4672042" y="3131339"/>
                  <a:pt x="4403452" y="3124466"/>
                  <a:pt x="4228968" y="3078972"/>
                </a:cubicBezTo>
                <a:cubicBezTo>
                  <a:pt x="3436423" y="3351060"/>
                  <a:pt x="2369578" y="3670721"/>
                  <a:pt x="1499976" y="3328835"/>
                </a:cubicBezTo>
                <a:cubicBezTo>
                  <a:pt x="-161069" y="2720685"/>
                  <a:pt x="-581217" y="1554398"/>
                  <a:pt x="592450" y="630746"/>
                </a:cubicBezTo>
                <a:cubicBezTo>
                  <a:pt x="1168822" y="97614"/>
                  <a:pt x="2159793" y="-271307"/>
                  <a:pt x="3334593" y="78039"/>
                </a:cubicBezTo>
                <a:cubicBezTo>
                  <a:pt x="4973804" y="517201"/>
                  <a:pt x="5545923" y="1576785"/>
                  <a:pt x="4846432" y="2561474"/>
                </a:cubicBezTo>
                <a:cubicBezTo>
                  <a:pt x="4933999" y="2679279"/>
                  <a:pt x="4975972" y="2784265"/>
                  <a:pt x="5034542" y="2865668"/>
                </a:cubicBezTo>
                <a:cubicBezTo>
                  <a:pt x="5093113" y="2947071"/>
                  <a:pt x="5151918" y="3039609"/>
                  <a:pt x="5246667" y="3208695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51941"/>
                      <a:gd name="adj2" fmla="val 41998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Kako se zvao zagrebački nadbiskup, osuđen u montiranom procesu 1946. godine? </a:t>
            </a:r>
            <a:endParaRPr lang="hr-HR" sz="400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4876176E-6F9B-4A21-8F75-221567F10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345" y="1427411"/>
            <a:ext cx="3027004" cy="5112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73474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E0A7FB1E-9A30-4D3C-858E-308C6FA67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389" y="1439878"/>
            <a:ext cx="6787299" cy="5267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 descr="Slika na kojoj se prikazuje odjeća, haljina&#10;&#10;Opis je automatski generiran">
            <a:extLst>
              <a:ext uri="{FF2B5EF4-FFF2-40B4-BE49-F238E27FC236}">
                <a16:creationId xmlns:a16="http://schemas.microsoft.com/office/drawing/2014/main" xmlns="" id="{462C6D65-CBCE-4472-B653-CB2F9A9379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110" y="3836710"/>
            <a:ext cx="2049048" cy="2898742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BA42CF05-F259-451C-B5C1-5C1DD217F24F}"/>
              </a:ext>
            </a:extLst>
          </p:cNvPr>
          <p:cNvSpPr/>
          <p:nvPr/>
        </p:nvSpPr>
        <p:spPr>
          <a:xfrm>
            <a:off x="4967926" y="1291535"/>
            <a:ext cx="5146768" cy="3487788"/>
          </a:xfrm>
          <a:custGeom>
            <a:avLst/>
            <a:gdLst>
              <a:gd name="connsiteX0" fmla="*/ 5246667 w 5146768"/>
              <a:gd name="connsiteY0" fmla="*/ 3208695 h 3487788"/>
              <a:gd name="connsiteX1" fmla="*/ 4717464 w 5146768"/>
              <a:gd name="connsiteY1" fmla="*/ 3141239 h 3487788"/>
              <a:gd name="connsiteX2" fmla="*/ 4228968 w 5146768"/>
              <a:gd name="connsiteY2" fmla="*/ 3078972 h 3487788"/>
              <a:gd name="connsiteX3" fmla="*/ 1499976 w 5146768"/>
              <a:gd name="connsiteY3" fmla="*/ 3328835 h 3487788"/>
              <a:gd name="connsiteX4" fmla="*/ 592450 w 5146768"/>
              <a:gd name="connsiteY4" fmla="*/ 630746 h 3487788"/>
              <a:gd name="connsiteX5" fmla="*/ 3334593 w 5146768"/>
              <a:gd name="connsiteY5" fmla="*/ 78039 h 3487788"/>
              <a:gd name="connsiteX6" fmla="*/ 4846432 w 5146768"/>
              <a:gd name="connsiteY6" fmla="*/ 2561474 h 3487788"/>
              <a:gd name="connsiteX7" fmla="*/ 5042547 w 5146768"/>
              <a:gd name="connsiteY7" fmla="*/ 2878612 h 3487788"/>
              <a:gd name="connsiteX8" fmla="*/ 5246667 w 5146768"/>
              <a:gd name="connsiteY8" fmla="*/ 3208695 h 348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46768" h="3487788" fill="none" extrusionOk="0">
                <a:moveTo>
                  <a:pt x="5246667" y="3208695"/>
                </a:moveTo>
                <a:cubicBezTo>
                  <a:pt x="5040390" y="3205878"/>
                  <a:pt x="4965656" y="3147947"/>
                  <a:pt x="4717464" y="3141239"/>
                </a:cubicBezTo>
                <a:cubicBezTo>
                  <a:pt x="4469272" y="3134531"/>
                  <a:pt x="4422555" y="3097649"/>
                  <a:pt x="4228968" y="3078972"/>
                </a:cubicBezTo>
                <a:cubicBezTo>
                  <a:pt x="3629190" y="3658282"/>
                  <a:pt x="2451473" y="3571662"/>
                  <a:pt x="1499976" y="3328835"/>
                </a:cubicBezTo>
                <a:cubicBezTo>
                  <a:pt x="-23378" y="2694987"/>
                  <a:pt x="-462372" y="1571293"/>
                  <a:pt x="592450" y="630746"/>
                </a:cubicBezTo>
                <a:cubicBezTo>
                  <a:pt x="1200513" y="-3700"/>
                  <a:pt x="2269996" y="-230851"/>
                  <a:pt x="3334593" y="78039"/>
                </a:cubicBezTo>
                <a:cubicBezTo>
                  <a:pt x="4821296" y="416977"/>
                  <a:pt x="5403875" y="1778705"/>
                  <a:pt x="4846432" y="2561474"/>
                </a:cubicBezTo>
                <a:cubicBezTo>
                  <a:pt x="4923552" y="2719738"/>
                  <a:pt x="4992668" y="2814391"/>
                  <a:pt x="5042547" y="2878612"/>
                </a:cubicBezTo>
                <a:cubicBezTo>
                  <a:pt x="5092426" y="2942833"/>
                  <a:pt x="5169927" y="3060702"/>
                  <a:pt x="5246667" y="3208695"/>
                </a:cubicBezTo>
                <a:close/>
              </a:path>
              <a:path w="5146768" h="3487788" stroke="0" extrusionOk="0">
                <a:moveTo>
                  <a:pt x="5246667" y="3208695"/>
                </a:moveTo>
                <a:cubicBezTo>
                  <a:pt x="5029374" y="3204814"/>
                  <a:pt x="4864654" y="3164111"/>
                  <a:pt x="4768348" y="3147725"/>
                </a:cubicBezTo>
                <a:cubicBezTo>
                  <a:pt x="4672042" y="3131339"/>
                  <a:pt x="4403452" y="3124466"/>
                  <a:pt x="4228968" y="3078972"/>
                </a:cubicBezTo>
                <a:cubicBezTo>
                  <a:pt x="3436423" y="3351060"/>
                  <a:pt x="2369578" y="3670721"/>
                  <a:pt x="1499976" y="3328835"/>
                </a:cubicBezTo>
                <a:cubicBezTo>
                  <a:pt x="-161069" y="2720685"/>
                  <a:pt x="-581217" y="1554398"/>
                  <a:pt x="592450" y="630746"/>
                </a:cubicBezTo>
                <a:cubicBezTo>
                  <a:pt x="1168822" y="97614"/>
                  <a:pt x="2159793" y="-271307"/>
                  <a:pt x="3334593" y="78039"/>
                </a:cubicBezTo>
                <a:cubicBezTo>
                  <a:pt x="4973804" y="517201"/>
                  <a:pt x="5545923" y="1576785"/>
                  <a:pt x="4846432" y="2561474"/>
                </a:cubicBezTo>
                <a:cubicBezTo>
                  <a:pt x="4933999" y="2679279"/>
                  <a:pt x="4975972" y="2784265"/>
                  <a:pt x="5034542" y="2865668"/>
                </a:cubicBezTo>
                <a:cubicBezTo>
                  <a:pt x="5093113" y="2947071"/>
                  <a:pt x="5151918" y="3039609"/>
                  <a:pt x="5246667" y="3208695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51941"/>
                      <a:gd name="adj2" fmla="val 41998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Koji je glavni uzrok sukoba Tita i Staljina? </a:t>
            </a:r>
            <a:endParaRPr lang="hr-HR" sz="3333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9982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Slika na kojoj se prikazuje odjeća, haljina&#10;&#10;Opis je automatski generiran">
            <a:extLst>
              <a:ext uri="{FF2B5EF4-FFF2-40B4-BE49-F238E27FC236}">
                <a16:creationId xmlns:a16="http://schemas.microsoft.com/office/drawing/2014/main" xmlns="" id="{462C6D65-CBCE-4472-B653-CB2F9A937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110" y="3836710"/>
            <a:ext cx="2049048" cy="289874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F9F40089-2337-41B7-AFE7-8AFA863E3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790" y="1489435"/>
            <a:ext cx="6019210" cy="5056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BA42CF05-F259-451C-B5C1-5C1DD217F24F}"/>
              </a:ext>
            </a:extLst>
          </p:cNvPr>
          <p:cNvSpPr/>
          <p:nvPr/>
        </p:nvSpPr>
        <p:spPr>
          <a:xfrm>
            <a:off x="4967926" y="1291535"/>
            <a:ext cx="5146768" cy="3487788"/>
          </a:xfrm>
          <a:custGeom>
            <a:avLst/>
            <a:gdLst>
              <a:gd name="connsiteX0" fmla="*/ 5246667 w 5146768"/>
              <a:gd name="connsiteY0" fmla="*/ 3208695 h 3487788"/>
              <a:gd name="connsiteX1" fmla="*/ 4717464 w 5146768"/>
              <a:gd name="connsiteY1" fmla="*/ 3141239 h 3487788"/>
              <a:gd name="connsiteX2" fmla="*/ 4228968 w 5146768"/>
              <a:gd name="connsiteY2" fmla="*/ 3078972 h 3487788"/>
              <a:gd name="connsiteX3" fmla="*/ 1499976 w 5146768"/>
              <a:gd name="connsiteY3" fmla="*/ 3328835 h 3487788"/>
              <a:gd name="connsiteX4" fmla="*/ 592450 w 5146768"/>
              <a:gd name="connsiteY4" fmla="*/ 630746 h 3487788"/>
              <a:gd name="connsiteX5" fmla="*/ 3334593 w 5146768"/>
              <a:gd name="connsiteY5" fmla="*/ 78039 h 3487788"/>
              <a:gd name="connsiteX6" fmla="*/ 4846432 w 5146768"/>
              <a:gd name="connsiteY6" fmla="*/ 2561474 h 3487788"/>
              <a:gd name="connsiteX7" fmla="*/ 5042547 w 5146768"/>
              <a:gd name="connsiteY7" fmla="*/ 2878612 h 3487788"/>
              <a:gd name="connsiteX8" fmla="*/ 5246667 w 5146768"/>
              <a:gd name="connsiteY8" fmla="*/ 3208695 h 348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46768" h="3487788" fill="none" extrusionOk="0">
                <a:moveTo>
                  <a:pt x="5246667" y="3208695"/>
                </a:moveTo>
                <a:cubicBezTo>
                  <a:pt x="5040390" y="3205878"/>
                  <a:pt x="4965656" y="3147947"/>
                  <a:pt x="4717464" y="3141239"/>
                </a:cubicBezTo>
                <a:cubicBezTo>
                  <a:pt x="4469272" y="3134531"/>
                  <a:pt x="4422555" y="3097649"/>
                  <a:pt x="4228968" y="3078972"/>
                </a:cubicBezTo>
                <a:cubicBezTo>
                  <a:pt x="3629190" y="3658282"/>
                  <a:pt x="2451473" y="3571662"/>
                  <a:pt x="1499976" y="3328835"/>
                </a:cubicBezTo>
                <a:cubicBezTo>
                  <a:pt x="-23378" y="2694987"/>
                  <a:pt x="-462372" y="1571293"/>
                  <a:pt x="592450" y="630746"/>
                </a:cubicBezTo>
                <a:cubicBezTo>
                  <a:pt x="1200513" y="-3700"/>
                  <a:pt x="2269996" y="-230851"/>
                  <a:pt x="3334593" y="78039"/>
                </a:cubicBezTo>
                <a:cubicBezTo>
                  <a:pt x="4821296" y="416977"/>
                  <a:pt x="5403875" y="1778705"/>
                  <a:pt x="4846432" y="2561474"/>
                </a:cubicBezTo>
                <a:cubicBezTo>
                  <a:pt x="4923552" y="2719738"/>
                  <a:pt x="4992668" y="2814391"/>
                  <a:pt x="5042547" y="2878612"/>
                </a:cubicBezTo>
                <a:cubicBezTo>
                  <a:pt x="5092426" y="2942833"/>
                  <a:pt x="5169927" y="3060702"/>
                  <a:pt x="5246667" y="3208695"/>
                </a:cubicBezTo>
                <a:close/>
              </a:path>
              <a:path w="5146768" h="3487788" stroke="0" extrusionOk="0">
                <a:moveTo>
                  <a:pt x="5246667" y="3208695"/>
                </a:moveTo>
                <a:cubicBezTo>
                  <a:pt x="5029374" y="3204814"/>
                  <a:pt x="4864654" y="3164111"/>
                  <a:pt x="4768348" y="3147725"/>
                </a:cubicBezTo>
                <a:cubicBezTo>
                  <a:pt x="4672042" y="3131339"/>
                  <a:pt x="4403452" y="3124466"/>
                  <a:pt x="4228968" y="3078972"/>
                </a:cubicBezTo>
                <a:cubicBezTo>
                  <a:pt x="3436423" y="3351060"/>
                  <a:pt x="2369578" y="3670721"/>
                  <a:pt x="1499976" y="3328835"/>
                </a:cubicBezTo>
                <a:cubicBezTo>
                  <a:pt x="-161069" y="2720685"/>
                  <a:pt x="-581217" y="1554398"/>
                  <a:pt x="592450" y="630746"/>
                </a:cubicBezTo>
                <a:cubicBezTo>
                  <a:pt x="1168822" y="97614"/>
                  <a:pt x="2159793" y="-271307"/>
                  <a:pt x="3334593" y="78039"/>
                </a:cubicBezTo>
                <a:cubicBezTo>
                  <a:pt x="4973804" y="517201"/>
                  <a:pt x="5545923" y="1576785"/>
                  <a:pt x="4846432" y="2561474"/>
                </a:cubicBezTo>
                <a:cubicBezTo>
                  <a:pt x="4933999" y="2679279"/>
                  <a:pt x="4975972" y="2784265"/>
                  <a:pt x="5034542" y="2865668"/>
                </a:cubicBezTo>
                <a:cubicBezTo>
                  <a:pt x="5093113" y="2947071"/>
                  <a:pt x="5151918" y="3039609"/>
                  <a:pt x="5246667" y="3208695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51941"/>
                      <a:gd name="adj2" fmla="val 41998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Kako se zvao najzloglasniji </a:t>
            </a:r>
            <a:r>
              <a:rPr lang="hr-HR" sz="32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zatvor </a:t>
            </a: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u drugoj Jugoslaviji?</a:t>
            </a:r>
            <a:endParaRPr lang="hr-HR" sz="400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71498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Slika na kojoj se prikazuje odjeća, haljina&#10;&#10;Opis je automatski generiran">
            <a:extLst>
              <a:ext uri="{FF2B5EF4-FFF2-40B4-BE49-F238E27FC236}">
                <a16:creationId xmlns:a16="http://schemas.microsoft.com/office/drawing/2014/main" xmlns="" id="{462C6D65-CBCE-4472-B653-CB2F9A937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4694" y="3761296"/>
            <a:ext cx="2049048" cy="2898742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22864C03-5A22-4883-AD7C-81691D0AF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58" y="1271337"/>
            <a:ext cx="6578469" cy="5429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BA42CF05-F259-451C-B5C1-5C1DD217F24F}"/>
              </a:ext>
            </a:extLst>
          </p:cNvPr>
          <p:cNvSpPr/>
          <p:nvPr/>
        </p:nvSpPr>
        <p:spPr>
          <a:xfrm>
            <a:off x="6249970" y="1357459"/>
            <a:ext cx="4703709" cy="3327595"/>
          </a:xfrm>
          <a:custGeom>
            <a:avLst/>
            <a:gdLst>
              <a:gd name="connsiteX0" fmla="*/ 4407328 w 4703709"/>
              <a:gd name="connsiteY0" fmla="*/ 3097292 h 3327595"/>
              <a:gd name="connsiteX1" fmla="*/ 4036845 w 4703709"/>
              <a:gd name="connsiteY1" fmla="*/ 3066271 h 3327595"/>
              <a:gd name="connsiteX2" fmla="*/ 3680891 w 4703709"/>
              <a:gd name="connsiteY2" fmla="*/ 3036466 h 3327595"/>
              <a:gd name="connsiteX3" fmla="*/ 1128187 w 4703709"/>
              <a:gd name="connsiteY3" fmla="*/ 3084655 h 3327595"/>
              <a:gd name="connsiteX4" fmla="*/ 697123 w 4703709"/>
              <a:gd name="connsiteY4" fmla="*/ 481485 h 3327595"/>
              <a:gd name="connsiteX5" fmla="*/ 3252084 w 4703709"/>
              <a:gd name="connsiteY5" fmla="*/ 126712 h 3327595"/>
              <a:gd name="connsiteX6" fmla="*/ 4310976 w 4703709"/>
              <a:gd name="connsiteY6" fmla="*/ 2584303 h 3327595"/>
              <a:gd name="connsiteX7" fmla="*/ 4407328 w 4703709"/>
              <a:gd name="connsiteY7" fmla="*/ 3097292 h 332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03709" h="3327595" fill="none" extrusionOk="0">
                <a:moveTo>
                  <a:pt x="4407328" y="3097292"/>
                </a:moveTo>
                <a:cubicBezTo>
                  <a:pt x="4231748" y="3071270"/>
                  <a:pt x="4211600" y="3086329"/>
                  <a:pt x="4036845" y="3066271"/>
                </a:cubicBezTo>
                <a:cubicBezTo>
                  <a:pt x="3862090" y="3046213"/>
                  <a:pt x="3769389" y="3044052"/>
                  <a:pt x="3680891" y="3036466"/>
                </a:cubicBezTo>
                <a:cubicBezTo>
                  <a:pt x="3102493" y="3378795"/>
                  <a:pt x="1874303" y="3387260"/>
                  <a:pt x="1128187" y="3084655"/>
                </a:cubicBezTo>
                <a:cubicBezTo>
                  <a:pt x="-218261" y="2796280"/>
                  <a:pt x="-592689" y="1254356"/>
                  <a:pt x="697123" y="481485"/>
                </a:cubicBezTo>
                <a:cubicBezTo>
                  <a:pt x="1430703" y="-99263"/>
                  <a:pt x="2388222" y="-62675"/>
                  <a:pt x="3252084" y="126712"/>
                </a:cubicBezTo>
                <a:cubicBezTo>
                  <a:pt x="4363047" y="609624"/>
                  <a:pt x="5085922" y="1697229"/>
                  <a:pt x="4310976" y="2584303"/>
                </a:cubicBezTo>
                <a:cubicBezTo>
                  <a:pt x="4361106" y="2759149"/>
                  <a:pt x="4395950" y="2902064"/>
                  <a:pt x="4407328" y="3097292"/>
                </a:cubicBezTo>
                <a:close/>
              </a:path>
              <a:path w="4703709" h="3327595" stroke="0" extrusionOk="0">
                <a:moveTo>
                  <a:pt x="4407328" y="3097292"/>
                </a:moveTo>
                <a:cubicBezTo>
                  <a:pt x="4306014" y="3077368"/>
                  <a:pt x="4133743" y="3080649"/>
                  <a:pt x="4065903" y="3068704"/>
                </a:cubicBezTo>
                <a:cubicBezTo>
                  <a:pt x="3998063" y="3056759"/>
                  <a:pt x="3794438" y="3030760"/>
                  <a:pt x="3680891" y="3036466"/>
                </a:cubicBezTo>
                <a:cubicBezTo>
                  <a:pt x="2898421" y="3305921"/>
                  <a:pt x="1897957" y="3460801"/>
                  <a:pt x="1128187" y="3084655"/>
                </a:cubicBezTo>
                <a:cubicBezTo>
                  <a:pt x="-291691" y="2401030"/>
                  <a:pt x="-423175" y="1257170"/>
                  <a:pt x="697123" y="481485"/>
                </a:cubicBezTo>
                <a:cubicBezTo>
                  <a:pt x="1168026" y="33308"/>
                  <a:pt x="2273212" y="-210947"/>
                  <a:pt x="3252084" y="126712"/>
                </a:cubicBezTo>
                <a:cubicBezTo>
                  <a:pt x="4692852" y="614187"/>
                  <a:pt x="5060421" y="1689050"/>
                  <a:pt x="4310976" y="2584303"/>
                </a:cubicBezTo>
                <a:cubicBezTo>
                  <a:pt x="4366213" y="2788757"/>
                  <a:pt x="4368625" y="2894330"/>
                  <a:pt x="4407328" y="3097292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43699"/>
                      <a:gd name="adj2" fmla="val 430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Nabroji republike i autonomne pokrajine u Jugoslaviji.</a:t>
            </a:r>
            <a:endParaRPr lang="hr-HR" sz="400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76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Slika na kojoj se prikazuje odjeća, haljina&#10;&#10;Opis je automatski generiran">
            <a:extLst>
              <a:ext uri="{FF2B5EF4-FFF2-40B4-BE49-F238E27FC236}">
                <a16:creationId xmlns:a16="http://schemas.microsoft.com/office/drawing/2014/main" xmlns="" id="{462C6D65-CBCE-4472-B653-CB2F9A937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3353" y="3761296"/>
            <a:ext cx="2049048" cy="289874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B7D9DF3B-67CA-43EE-AF2E-D4A5A1CAA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40" y="1630838"/>
            <a:ext cx="7430582" cy="4859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BA42CF05-F259-451C-B5C1-5C1DD217F24F}"/>
              </a:ext>
            </a:extLst>
          </p:cNvPr>
          <p:cNvSpPr/>
          <p:nvPr/>
        </p:nvSpPr>
        <p:spPr>
          <a:xfrm>
            <a:off x="5693789" y="1357459"/>
            <a:ext cx="4703709" cy="3327595"/>
          </a:xfrm>
          <a:custGeom>
            <a:avLst/>
            <a:gdLst>
              <a:gd name="connsiteX0" fmla="*/ 4407328 w 4703709"/>
              <a:gd name="connsiteY0" fmla="*/ 3097292 h 3327595"/>
              <a:gd name="connsiteX1" fmla="*/ 4036845 w 4703709"/>
              <a:gd name="connsiteY1" fmla="*/ 3066271 h 3327595"/>
              <a:gd name="connsiteX2" fmla="*/ 3680891 w 4703709"/>
              <a:gd name="connsiteY2" fmla="*/ 3036466 h 3327595"/>
              <a:gd name="connsiteX3" fmla="*/ 1128187 w 4703709"/>
              <a:gd name="connsiteY3" fmla="*/ 3084655 h 3327595"/>
              <a:gd name="connsiteX4" fmla="*/ 697123 w 4703709"/>
              <a:gd name="connsiteY4" fmla="*/ 481485 h 3327595"/>
              <a:gd name="connsiteX5" fmla="*/ 3252084 w 4703709"/>
              <a:gd name="connsiteY5" fmla="*/ 126712 h 3327595"/>
              <a:gd name="connsiteX6" fmla="*/ 4310976 w 4703709"/>
              <a:gd name="connsiteY6" fmla="*/ 2584303 h 3327595"/>
              <a:gd name="connsiteX7" fmla="*/ 4407328 w 4703709"/>
              <a:gd name="connsiteY7" fmla="*/ 3097292 h 332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03709" h="3327595" fill="none" extrusionOk="0">
                <a:moveTo>
                  <a:pt x="4407328" y="3097292"/>
                </a:moveTo>
                <a:cubicBezTo>
                  <a:pt x="4231748" y="3071270"/>
                  <a:pt x="4211600" y="3086329"/>
                  <a:pt x="4036845" y="3066271"/>
                </a:cubicBezTo>
                <a:cubicBezTo>
                  <a:pt x="3862090" y="3046213"/>
                  <a:pt x="3769389" y="3044052"/>
                  <a:pt x="3680891" y="3036466"/>
                </a:cubicBezTo>
                <a:cubicBezTo>
                  <a:pt x="3102493" y="3378795"/>
                  <a:pt x="1874303" y="3387260"/>
                  <a:pt x="1128187" y="3084655"/>
                </a:cubicBezTo>
                <a:cubicBezTo>
                  <a:pt x="-218261" y="2796280"/>
                  <a:pt x="-592689" y="1254356"/>
                  <a:pt x="697123" y="481485"/>
                </a:cubicBezTo>
                <a:cubicBezTo>
                  <a:pt x="1430703" y="-99263"/>
                  <a:pt x="2388222" y="-62675"/>
                  <a:pt x="3252084" y="126712"/>
                </a:cubicBezTo>
                <a:cubicBezTo>
                  <a:pt x="4363047" y="609624"/>
                  <a:pt x="5085922" y="1697229"/>
                  <a:pt x="4310976" y="2584303"/>
                </a:cubicBezTo>
                <a:cubicBezTo>
                  <a:pt x="4361106" y="2759149"/>
                  <a:pt x="4395950" y="2902064"/>
                  <a:pt x="4407328" y="3097292"/>
                </a:cubicBezTo>
                <a:close/>
              </a:path>
              <a:path w="4703709" h="3327595" stroke="0" extrusionOk="0">
                <a:moveTo>
                  <a:pt x="4407328" y="3097292"/>
                </a:moveTo>
                <a:cubicBezTo>
                  <a:pt x="4306014" y="3077368"/>
                  <a:pt x="4133743" y="3080649"/>
                  <a:pt x="4065903" y="3068704"/>
                </a:cubicBezTo>
                <a:cubicBezTo>
                  <a:pt x="3998063" y="3056759"/>
                  <a:pt x="3794438" y="3030760"/>
                  <a:pt x="3680891" y="3036466"/>
                </a:cubicBezTo>
                <a:cubicBezTo>
                  <a:pt x="2898421" y="3305921"/>
                  <a:pt x="1897957" y="3460801"/>
                  <a:pt x="1128187" y="3084655"/>
                </a:cubicBezTo>
                <a:cubicBezTo>
                  <a:pt x="-291691" y="2401030"/>
                  <a:pt x="-423175" y="1257170"/>
                  <a:pt x="697123" y="481485"/>
                </a:cubicBezTo>
                <a:cubicBezTo>
                  <a:pt x="1168026" y="33308"/>
                  <a:pt x="2273212" y="-210947"/>
                  <a:pt x="3252084" y="126712"/>
                </a:cubicBezTo>
                <a:cubicBezTo>
                  <a:pt x="4692852" y="614187"/>
                  <a:pt x="5060421" y="1689050"/>
                  <a:pt x="4310976" y="2584303"/>
                </a:cubicBezTo>
                <a:cubicBezTo>
                  <a:pt x="4366213" y="2788757"/>
                  <a:pt x="4368625" y="2894330"/>
                  <a:pt x="4407328" y="3097292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43699"/>
                      <a:gd name="adj2" fmla="val 430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200" b="1" dirty="0">
                <a:solidFill>
                  <a:schemeClr val="tx1"/>
                </a:solidFill>
              </a:rPr>
              <a:t>Navedi dva zahtjeva hrvatskih „proljećara”.</a:t>
            </a:r>
            <a:endParaRPr lang="hr-HR" sz="400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7690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A185729F-8BFB-43D2-8179-07DC10521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129" y="2572960"/>
            <a:ext cx="2689781" cy="3805171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BA42CF05-F259-451C-B5C1-5C1DD217F24F}"/>
              </a:ext>
            </a:extLst>
          </p:cNvPr>
          <p:cNvSpPr/>
          <p:nvPr/>
        </p:nvSpPr>
        <p:spPr>
          <a:xfrm>
            <a:off x="1979629" y="1593001"/>
            <a:ext cx="4587713" cy="3365369"/>
          </a:xfrm>
          <a:custGeom>
            <a:avLst/>
            <a:gdLst>
              <a:gd name="connsiteX0" fmla="*/ 5564254 w 4587713"/>
              <a:gd name="connsiteY0" fmla="*/ 1848092 h 3365369"/>
              <a:gd name="connsiteX1" fmla="*/ 5016109 w 4587713"/>
              <a:gd name="connsiteY1" fmla="*/ 1987722 h 3365369"/>
              <a:gd name="connsiteX2" fmla="*/ 4510129 w 4587713"/>
              <a:gd name="connsiteY2" fmla="*/ 2116611 h 3365369"/>
              <a:gd name="connsiteX3" fmla="*/ 2087745 w 4587713"/>
              <a:gd name="connsiteY3" fmla="*/ 3358563 h 3365369"/>
              <a:gd name="connsiteX4" fmla="*/ 5618 w 4587713"/>
              <a:gd name="connsiteY4" fmla="*/ 1564968 h 3365369"/>
              <a:gd name="connsiteX5" fmla="*/ 2260917 w 4587713"/>
              <a:gd name="connsiteY5" fmla="*/ 173 h 3365369"/>
              <a:gd name="connsiteX6" fmla="*/ 4570341 w 4587713"/>
              <a:gd name="connsiteY6" fmla="*/ 1475989 h 3365369"/>
              <a:gd name="connsiteX7" fmla="*/ 5057358 w 4587713"/>
              <a:gd name="connsiteY7" fmla="*/ 1658319 h 3365369"/>
              <a:gd name="connsiteX8" fmla="*/ 5564254 w 4587713"/>
              <a:gd name="connsiteY8" fmla="*/ 1848092 h 3365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87713" h="3365369" fill="none" extrusionOk="0">
                <a:moveTo>
                  <a:pt x="5564254" y="1848092"/>
                </a:moveTo>
                <a:cubicBezTo>
                  <a:pt x="5434603" y="1866790"/>
                  <a:pt x="5169571" y="1928216"/>
                  <a:pt x="5016109" y="1987722"/>
                </a:cubicBezTo>
                <a:cubicBezTo>
                  <a:pt x="4862647" y="2047228"/>
                  <a:pt x="4742589" y="2045072"/>
                  <a:pt x="4510129" y="2116611"/>
                </a:cubicBezTo>
                <a:cubicBezTo>
                  <a:pt x="4423565" y="3088524"/>
                  <a:pt x="3390506" y="3276111"/>
                  <a:pt x="2087745" y="3358563"/>
                </a:cubicBezTo>
                <a:cubicBezTo>
                  <a:pt x="857866" y="3127341"/>
                  <a:pt x="5209" y="2676655"/>
                  <a:pt x="5618" y="1564968"/>
                </a:cubicBezTo>
                <a:cubicBezTo>
                  <a:pt x="66181" y="656092"/>
                  <a:pt x="922858" y="-197304"/>
                  <a:pt x="2260917" y="173"/>
                </a:cubicBezTo>
                <a:cubicBezTo>
                  <a:pt x="3345967" y="11909"/>
                  <a:pt x="4361292" y="683924"/>
                  <a:pt x="4570341" y="1475989"/>
                </a:cubicBezTo>
                <a:cubicBezTo>
                  <a:pt x="4777706" y="1574106"/>
                  <a:pt x="4836860" y="1596171"/>
                  <a:pt x="5057358" y="1658319"/>
                </a:cubicBezTo>
                <a:cubicBezTo>
                  <a:pt x="5277856" y="1720467"/>
                  <a:pt x="5443761" y="1792737"/>
                  <a:pt x="5564254" y="1848092"/>
                </a:cubicBezTo>
                <a:close/>
              </a:path>
              <a:path w="4587713" h="3365369" stroke="0" extrusionOk="0">
                <a:moveTo>
                  <a:pt x="5564254" y="1848092"/>
                </a:moveTo>
                <a:cubicBezTo>
                  <a:pt x="5417377" y="1891794"/>
                  <a:pt x="5220664" y="1943213"/>
                  <a:pt x="5068815" y="1974296"/>
                </a:cubicBezTo>
                <a:cubicBezTo>
                  <a:pt x="4916966" y="2005379"/>
                  <a:pt x="4779299" y="2067438"/>
                  <a:pt x="4510129" y="2116611"/>
                </a:cubicBezTo>
                <a:cubicBezTo>
                  <a:pt x="4197323" y="2776514"/>
                  <a:pt x="3092411" y="3618616"/>
                  <a:pt x="2087745" y="3358563"/>
                </a:cubicBezTo>
                <a:cubicBezTo>
                  <a:pt x="776575" y="3205314"/>
                  <a:pt x="-203679" y="2532257"/>
                  <a:pt x="5618" y="1564968"/>
                </a:cubicBezTo>
                <a:cubicBezTo>
                  <a:pt x="-196448" y="725562"/>
                  <a:pt x="922247" y="-102023"/>
                  <a:pt x="2260917" y="173"/>
                </a:cubicBezTo>
                <a:cubicBezTo>
                  <a:pt x="3550810" y="129385"/>
                  <a:pt x="4388788" y="611464"/>
                  <a:pt x="4570341" y="1475989"/>
                </a:cubicBezTo>
                <a:cubicBezTo>
                  <a:pt x="4732873" y="1521201"/>
                  <a:pt x="4864156" y="1577136"/>
                  <a:pt x="5037480" y="1650877"/>
                </a:cubicBezTo>
                <a:cubicBezTo>
                  <a:pt x="5210803" y="1724618"/>
                  <a:pt x="5428821" y="1817677"/>
                  <a:pt x="5564254" y="1848092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71286"/>
                      <a:gd name="adj2" fmla="val 491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Kako se zvao vojno – politički savez socijalističkih zemalja, nastao kao odgovor NATO-u? </a:t>
            </a:r>
            <a:endParaRPr lang="hr-HR" sz="4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41189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Slika na kojoj se prikazuje tekst&#10;&#10;Opis je automatski generiran">
            <a:extLst>
              <a:ext uri="{FF2B5EF4-FFF2-40B4-BE49-F238E27FC236}">
                <a16:creationId xmlns:a16="http://schemas.microsoft.com/office/drawing/2014/main" xmlns="" id="{04997968-3AFB-4853-8C8B-3FE610312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8" y="3203599"/>
            <a:ext cx="2488676" cy="3520674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BA42CF05-F259-451C-B5C1-5C1DD217F24F}"/>
              </a:ext>
            </a:extLst>
          </p:cNvPr>
          <p:cNvSpPr/>
          <p:nvPr/>
        </p:nvSpPr>
        <p:spPr>
          <a:xfrm>
            <a:off x="2300140" y="1263062"/>
            <a:ext cx="3777006" cy="3365369"/>
          </a:xfrm>
          <a:custGeom>
            <a:avLst/>
            <a:gdLst>
              <a:gd name="connsiteX0" fmla="*/ -570479 w 3777006"/>
              <a:gd name="connsiteY0" fmla="*/ 2442013 h 3365369"/>
              <a:gd name="connsiteX1" fmla="*/ -263997 w 3777006"/>
              <a:gd name="connsiteY1" fmla="*/ 2170672 h 3365369"/>
              <a:gd name="connsiteX2" fmla="*/ 18909 w 3777006"/>
              <a:gd name="connsiteY2" fmla="*/ 1920204 h 3365369"/>
              <a:gd name="connsiteX3" fmla="*/ 1529435 w 3777006"/>
              <a:gd name="connsiteY3" fmla="*/ 30694 h 3365369"/>
              <a:gd name="connsiteX4" fmla="*/ 3671401 w 3777006"/>
              <a:gd name="connsiteY4" fmla="*/ 1127875 h 3365369"/>
              <a:gd name="connsiteX5" fmla="*/ 2536920 w 3777006"/>
              <a:gd name="connsiteY5" fmla="*/ 3263074 h 3365369"/>
              <a:gd name="connsiteX6" fmla="*/ 254905 w 3777006"/>
              <a:gd name="connsiteY6" fmla="*/ 2526941 h 3365369"/>
              <a:gd name="connsiteX7" fmla="*/ -149533 w 3777006"/>
              <a:gd name="connsiteY7" fmla="*/ 2485326 h 3365369"/>
              <a:gd name="connsiteX8" fmla="*/ -570479 w 3777006"/>
              <a:gd name="connsiteY8" fmla="*/ 2442013 h 3365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77006" h="3365369" fill="none" extrusionOk="0">
                <a:moveTo>
                  <a:pt x="-570479" y="2442013"/>
                </a:moveTo>
                <a:cubicBezTo>
                  <a:pt x="-475850" y="2374243"/>
                  <a:pt x="-411635" y="2287297"/>
                  <a:pt x="-263997" y="2170672"/>
                </a:cubicBezTo>
                <a:cubicBezTo>
                  <a:pt x="-116359" y="2054047"/>
                  <a:pt x="-100221" y="2005025"/>
                  <a:pt x="18909" y="1920204"/>
                </a:cubicBezTo>
                <a:cubicBezTo>
                  <a:pt x="-41759" y="1105397"/>
                  <a:pt x="728346" y="48283"/>
                  <a:pt x="1529435" y="30694"/>
                </a:cubicBezTo>
                <a:cubicBezTo>
                  <a:pt x="2468334" y="-320605"/>
                  <a:pt x="3381549" y="383009"/>
                  <a:pt x="3671401" y="1127875"/>
                </a:cubicBezTo>
                <a:cubicBezTo>
                  <a:pt x="3948769" y="1895015"/>
                  <a:pt x="3398175" y="2791708"/>
                  <a:pt x="2536920" y="3263074"/>
                </a:cubicBezTo>
                <a:cubicBezTo>
                  <a:pt x="1519924" y="3587510"/>
                  <a:pt x="566896" y="3368798"/>
                  <a:pt x="254905" y="2526941"/>
                </a:cubicBezTo>
                <a:cubicBezTo>
                  <a:pt x="164247" y="2525850"/>
                  <a:pt x="-31359" y="2494560"/>
                  <a:pt x="-149533" y="2485326"/>
                </a:cubicBezTo>
                <a:cubicBezTo>
                  <a:pt x="-267707" y="2476092"/>
                  <a:pt x="-406314" y="2455137"/>
                  <a:pt x="-570479" y="2442013"/>
                </a:cubicBezTo>
                <a:close/>
              </a:path>
              <a:path w="3777006" h="3365369" stroke="0" extrusionOk="0">
                <a:moveTo>
                  <a:pt x="-570479" y="2442013"/>
                </a:moveTo>
                <a:cubicBezTo>
                  <a:pt x="-506140" y="2368431"/>
                  <a:pt x="-394505" y="2309149"/>
                  <a:pt x="-293467" y="2196763"/>
                </a:cubicBezTo>
                <a:cubicBezTo>
                  <a:pt x="-192429" y="2084377"/>
                  <a:pt x="-52454" y="1976077"/>
                  <a:pt x="18909" y="1920204"/>
                </a:cubicBezTo>
                <a:cubicBezTo>
                  <a:pt x="-158303" y="847147"/>
                  <a:pt x="473660" y="318782"/>
                  <a:pt x="1529435" y="30694"/>
                </a:cubicBezTo>
                <a:cubicBezTo>
                  <a:pt x="2435487" y="-143634"/>
                  <a:pt x="3261843" y="382878"/>
                  <a:pt x="3671401" y="1127875"/>
                </a:cubicBezTo>
                <a:cubicBezTo>
                  <a:pt x="3813793" y="2019010"/>
                  <a:pt x="3358002" y="2831237"/>
                  <a:pt x="2536920" y="3263074"/>
                </a:cubicBezTo>
                <a:cubicBezTo>
                  <a:pt x="1748012" y="3627938"/>
                  <a:pt x="553937" y="3180216"/>
                  <a:pt x="254905" y="2526941"/>
                </a:cubicBezTo>
                <a:cubicBezTo>
                  <a:pt x="141616" y="2502786"/>
                  <a:pt x="-43196" y="2508408"/>
                  <a:pt x="-133025" y="2487025"/>
                </a:cubicBezTo>
                <a:cubicBezTo>
                  <a:pt x="-222854" y="2465642"/>
                  <a:pt x="-376042" y="2456806"/>
                  <a:pt x="-570479" y="2442013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65104"/>
                      <a:gd name="adj2" fmla="val 2256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Kako se zovu tri glavna tijela UN-a?</a:t>
            </a:r>
            <a:endParaRPr lang="hr-HR" sz="4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jagram 4">
            <a:extLst>
              <a:ext uri="{FF2B5EF4-FFF2-40B4-BE49-F238E27FC236}">
                <a16:creationId xmlns:a16="http://schemas.microsoft.com/office/drawing/2014/main" xmlns="" id="{BE777D04-4AF5-458D-913C-5A445292E5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785166873"/>
              </p:ext>
            </p:extLst>
          </p:nvPr>
        </p:nvGraphicFramePr>
        <p:xfrm>
          <a:off x="4188643" y="2735257"/>
          <a:ext cx="8003357" cy="3365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xmlns="" val="23647835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Slika na kojoj se prikazuje tekst&#10;&#10;Opis je automatski generiran">
            <a:extLst>
              <a:ext uri="{FF2B5EF4-FFF2-40B4-BE49-F238E27FC236}">
                <a16:creationId xmlns:a16="http://schemas.microsoft.com/office/drawing/2014/main" xmlns="" id="{04997968-3AFB-4853-8C8B-3FE610312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8" y="3203599"/>
            <a:ext cx="2488676" cy="3520674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62D295C6-FB81-413C-B46C-1D4085980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3161" y="1349938"/>
            <a:ext cx="6819453" cy="5374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BA42CF05-F259-451C-B5C1-5C1DD217F24F}"/>
              </a:ext>
            </a:extLst>
          </p:cNvPr>
          <p:cNvSpPr/>
          <p:nvPr/>
        </p:nvSpPr>
        <p:spPr>
          <a:xfrm>
            <a:off x="1875934" y="1263062"/>
            <a:ext cx="4637988" cy="3704864"/>
          </a:xfrm>
          <a:custGeom>
            <a:avLst/>
            <a:gdLst>
              <a:gd name="connsiteX0" fmla="*/ -257455 w 4637988"/>
              <a:gd name="connsiteY0" fmla="*/ 2707366 h 3704864"/>
              <a:gd name="connsiteX1" fmla="*/ 47024 w 4637988"/>
              <a:gd name="connsiteY1" fmla="*/ 2223588 h 3704864"/>
              <a:gd name="connsiteX2" fmla="*/ 1868030 w 4637988"/>
              <a:gd name="connsiteY2" fmla="*/ 35364 h 3704864"/>
              <a:gd name="connsiteX3" fmla="*/ 4456104 w 4637988"/>
              <a:gd name="connsiteY3" fmla="*/ 1133287 h 3704864"/>
              <a:gd name="connsiteX4" fmla="*/ 3072034 w 4637988"/>
              <a:gd name="connsiteY4" fmla="*/ 3604477 h 3704864"/>
              <a:gd name="connsiteX5" fmla="*/ 386516 w 4637988"/>
              <a:gd name="connsiteY5" fmla="*/ 2876424 h 3704864"/>
              <a:gd name="connsiteX6" fmla="*/ -257455 w 4637988"/>
              <a:gd name="connsiteY6" fmla="*/ 2707366 h 3704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7988" h="3704864" fill="none" extrusionOk="0">
                <a:moveTo>
                  <a:pt x="-257455" y="2707366"/>
                </a:moveTo>
                <a:cubicBezTo>
                  <a:pt x="-103066" y="2497284"/>
                  <a:pt x="-50731" y="2338481"/>
                  <a:pt x="47024" y="2223588"/>
                </a:cubicBezTo>
                <a:cubicBezTo>
                  <a:pt x="-23633" y="1452054"/>
                  <a:pt x="603331" y="4356"/>
                  <a:pt x="1868030" y="35364"/>
                </a:cubicBezTo>
                <a:cubicBezTo>
                  <a:pt x="2925576" y="-165623"/>
                  <a:pt x="4074099" y="316361"/>
                  <a:pt x="4456104" y="1133287"/>
                </a:cubicBezTo>
                <a:cubicBezTo>
                  <a:pt x="4812077" y="1979343"/>
                  <a:pt x="4334428" y="3306505"/>
                  <a:pt x="3072034" y="3604477"/>
                </a:cubicBezTo>
                <a:cubicBezTo>
                  <a:pt x="1888484" y="3889328"/>
                  <a:pt x="1042640" y="3447844"/>
                  <a:pt x="386516" y="2876424"/>
                </a:cubicBezTo>
                <a:cubicBezTo>
                  <a:pt x="166810" y="2838901"/>
                  <a:pt x="5709" y="2747583"/>
                  <a:pt x="-257455" y="2707366"/>
                </a:cubicBezTo>
                <a:close/>
              </a:path>
              <a:path w="4637988" h="3704864" stroke="0" extrusionOk="0">
                <a:moveTo>
                  <a:pt x="-257455" y="2707366"/>
                </a:moveTo>
                <a:cubicBezTo>
                  <a:pt x="-177668" y="2568396"/>
                  <a:pt x="-99363" y="2466027"/>
                  <a:pt x="47024" y="2223588"/>
                </a:cubicBezTo>
                <a:cubicBezTo>
                  <a:pt x="-325344" y="1085824"/>
                  <a:pt x="457717" y="91881"/>
                  <a:pt x="1868030" y="35364"/>
                </a:cubicBezTo>
                <a:cubicBezTo>
                  <a:pt x="2963645" y="-65173"/>
                  <a:pt x="4005225" y="107649"/>
                  <a:pt x="4456104" y="1133287"/>
                </a:cubicBezTo>
                <a:cubicBezTo>
                  <a:pt x="4887431" y="2122269"/>
                  <a:pt x="4370528" y="3404778"/>
                  <a:pt x="3072034" y="3604477"/>
                </a:cubicBezTo>
                <a:cubicBezTo>
                  <a:pt x="2065032" y="4035626"/>
                  <a:pt x="841081" y="3626922"/>
                  <a:pt x="386516" y="2876424"/>
                </a:cubicBezTo>
                <a:cubicBezTo>
                  <a:pt x="91572" y="2769233"/>
                  <a:pt x="33041" y="2796630"/>
                  <a:pt x="-257455" y="2707366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55551"/>
                      <a:gd name="adj2" fmla="val 23076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Kako se zove najpoznatiji govor Martina Luthera Kinga, borca za prava Afroamerikanaca?</a:t>
            </a:r>
            <a:r>
              <a:rPr lang="hr-HR" sz="2800" dirty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</a:t>
            </a:r>
            <a:endParaRPr lang="hr-HR" sz="6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8320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Slika na kojoj se prikazuje tekst&#10;&#10;Opis je automatski generiran">
            <a:extLst>
              <a:ext uri="{FF2B5EF4-FFF2-40B4-BE49-F238E27FC236}">
                <a16:creationId xmlns:a16="http://schemas.microsoft.com/office/drawing/2014/main" xmlns="" id="{04997968-3AFB-4853-8C8B-3FE610312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8" y="3203599"/>
            <a:ext cx="2488676" cy="3520674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BA42CF05-F259-451C-B5C1-5C1DD217F24F}"/>
              </a:ext>
            </a:extLst>
          </p:cNvPr>
          <p:cNvSpPr/>
          <p:nvPr/>
        </p:nvSpPr>
        <p:spPr>
          <a:xfrm>
            <a:off x="1970202" y="1140514"/>
            <a:ext cx="4637988" cy="3704864"/>
          </a:xfrm>
          <a:custGeom>
            <a:avLst/>
            <a:gdLst>
              <a:gd name="connsiteX0" fmla="*/ -257455 w 4637988"/>
              <a:gd name="connsiteY0" fmla="*/ 2707366 h 3704864"/>
              <a:gd name="connsiteX1" fmla="*/ 47024 w 4637988"/>
              <a:gd name="connsiteY1" fmla="*/ 2223588 h 3704864"/>
              <a:gd name="connsiteX2" fmla="*/ 1868030 w 4637988"/>
              <a:gd name="connsiteY2" fmla="*/ 35364 h 3704864"/>
              <a:gd name="connsiteX3" fmla="*/ 4456104 w 4637988"/>
              <a:gd name="connsiteY3" fmla="*/ 1133287 h 3704864"/>
              <a:gd name="connsiteX4" fmla="*/ 3072034 w 4637988"/>
              <a:gd name="connsiteY4" fmla="*/ 3604477 h 3704864"/>
              <a:gd name="connsiteX5" fmla="*/ 386516 w 4637988"/>
              <a:gd name="connsiteY5" fmla="*/ 2876424 h 3704864"/>
              <a:gd name="connsiteX6" fmla="*/ -257455 w 4637988"/>
              <a:gd name="connsiteY6" fmla="*/ 2707366 h 3704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7988" h="3704864" fill="none" extrusionOk="0">
                <a:moveTo>
                  <a:pt x="-257455" y="2707366"/>
                </a:moveTo>
                <a:cubicBezTo>
                  <a:pt x="-103066" y="2497284"/>
                  <a:pt x="-50731" y="2338481"/>
                  <a:pt x="47024" y="2223588"/>
                </a:cubicBezTo>
                <a:cubicBezTo>
                  <a:pt x="-23633" y="1452054"/>
                  <a:pt x="603331" y="4356"/>
                  <a:pt x="1868030" y="35364"/>
                </a:cubicBezTo>
                <a:cubicBezTo>
                  <a:pt x="2925576" y="-165623"/>
                  <a:pt x="4074099" y="316361"/>
                  <a:pt x="4456104" y="1133287"/>
                </a:cubicBezTo>
                <a:cubicBezTo>
                  <a:pt x="4812077" y="1979343"/>
                  <a:pt x="4334428" y="3306505"/>
                  <a:pt x="3072034" y="3604477"/>
                </a:cubicBezTo>
                <a:cubicBezTo>
                  <a:pt x="1888484" y="3889328"/>
                  <a:pt x="1042640" y="3447844"/>
                  <a:pt x="386516" y="2876424"/>
                </a:cubicBezTo>
                <a:cubicBezTo>
                  <a:pt x="166810" y="2838901"/>
                  <a:pt x="5709" y="2747583"/>
                  <a:pt x="-257455" y="2707366"/>
                </a:cubicBezTo>
                <a:close/>
              </a:path>
              <a:path w="4637988" h="3704864" stroke="0" extrusionOk="0">
                <a:moveTo>
                  <a:pt x="-257455" y="2707366"/>
                </a:moveTo>
                <a:cubicBezTo>
                  <a:pt x="-177668" y="2568396"/>
                  <a:pt x="-99363" y="2466027"/>
                  <a:pt x="47024" y="2223588"/>
                </a:cubicBezTo>
                <a:cubicBezTo>
                  <a:pt x="-325344" y="1085824"/>
                  <a:pt x="457717" y="91881"/>
                  <a:pt x="1868030" y="35364"/>
                </a:cubicBezTo>
                <a:cubicBezTo>
                  <a:pt x="2963645" y="-65173"/>
                  <a:pt x="4005225" y="107649"/>
                  <a:pt x="4456104" y="1133287"/>
                </a:cubicBezTo>
                <a:cubicBezTo>
                  <a:pt x="4887431" y="2122269"/>
                  <a:pt x="4370528" y="3404778"/>
                  <a:pt x="3072034" y="3604477"/>
                </a:cubicBezTo>
                <a:cubicBezTo>
                  <a:pt x="2065032" y="4035626"/>
                  <a:pt x="841081" y="3626922"/>
                  <a:pt x="386516" y="2876424"/>
                </a:cubicBezTo>
                <a:cubicBezTo>
                  <a:pt x="91572" y="2769233"/>
                  <a:pt x="33041" y="2796630"/>
                  <a:pt x="-257455" y="2707366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55551"/>
                      <a:gd name="adj2" fmla="val 23076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</a:pP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Ljudska prava i </a:t>
            </a:r>
            <a:endParaRPr lang="hr-HR" sz="3200" b="1" dirty="0" smtClean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r>
              <a:rPr lang="hr-HR" sz="32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građanske </a:t>
            </a: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slobode više su se poštivale u Istočnom bloku. 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xmlns="" id="{4C25847A-67CF-4860-99AD-C1D2982AEF03}"/>
              </a:ext>
            </a:extLst>
          </p:cNvPr>
          <p:cNvSpPr txBox="1"/>
          <p:nvPr/>
        </p:nvSpPr>
        <p:spPr>
          <a:xfrm rot="20908566">
            <a:off x="5684532" y="3898876"/>
            <a:ext cx="602670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1500" b="1" dirty="0">
                <a:solidFill>
                  <a:schemeClr val="accent6">
                    <a:lumMod val="50000"/>
                  </a:schemeClr>
                </a:solidFill>
                <a:latin typeface="Ink Free" panose="03080402000500000000" pitchFamily="66" charset="0"/>
              </a:rPr>
              <a:t>DA</a:t>
            </a:r>
            <a:r>
              <a:rPr lang="hr-HR" sz="11500" b="1" dirty="0">
                <a:latin typeface="Ink Free" panose="03080402000500000000" pitchFamily="66" charset="0"/>
              </a:rPr>
              <a:t> ili </a:t>
            </a:r>
            <a:r>
              <a:rPr lang="hr-HR" sz="11500" b="1" dirty="0">
                <a:solidFill>
                  <a:srgbClr val="C00000"/>
                </a:solidFill>
                <a:latin typeface="Ink Free" panose="03080402000500000000" pitchFamily="66" charset="0"/>
              </a:rPr>
              <a:t>NE</a:t>
            </a:r>
          </a:p>
        </p:txBody>
      </p:sp>
    </p:spTree>
    <p:extLst>
      <p:ext uri="{BB962C8B-B14F-4D97-AF65-F5344CB8AC3E}">
        <p14:creationId xmlns:p14="http://schemas.microsoft.com/office/powerpoint/2010/main" xmlns="" val="37695183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Slika na kojoj se prikazuje tekst&#10;&#10;Opis je automatski generiran">
            <a:extLst>
              <a:ext uri="{FF2B5EF4-FFF2-40B4-BE49-F238E27FC236}">
                <a16:creationId xmlns:a16="http://schemas.microsoft.com/office/drawing/2014/main" xmlns="" id="{04997968-3AFB-4853-8C8B-3FE610312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8" y="3203599"/>
            <a:ext cx="2488676" cy="3520674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BA42CF05-F259-451C-B5C1-5C1DD217F24F}"/>
              </a:ext>
            </a:extLst>
          </p:cNvPr>
          <p:cNvSpPr/>
          <p:nvPr/>
        </p:nvSpPr>
        <p:spPr>
          <a:xfrm>
            <a:off x="1970202" y="1140514"/>
            <a:ext cx="4637988" cy="3704864"/>
          </a:xfrm>
          <a:custGeom>
            <a:avLst/>
            <a:gdLst>
              <a:gd name="connsiteX0" fmla="*/ -257455 w 4637988"/>
              <a:gd name="connsiteY0" fmla="*/ 2707366 h 3704864"/>
              <a:gd name="connsiteX1" fmla="*/ 47024 w 4637988"/>
              <a:gd name="connsiteY1" fmla="*/ 2223588 h 3704864"/>
              <a:gd name="connsiteX2" fmla="*/ 1868030 w 4637988"/>
              <a:gd name="connsiteY2" fmla="*/ 35364 h 3704864"/>
              <a:gd name="connsiteX3" fmla="*/ 4456104 w 4637988"/>
              <a:gd name="connsiteY3" fmla="*/ 1133287 h 3704864"/>
              <a:gd name="connsiteX4" fmla="*/ 3072034 w 4637988"/>
              <a:gd name="connsiteY4" fmla="*/ 3604477 h 3704864"/>
              <a:gd name="connsiteX5" fmla="*/ 386516 w 4637988"/>
              <a:gd name="connsiteY5" fmla="*/ 2876424 h 3704864"/>
              <a:gd name="connsiteX6" fmla="*/ -257455 w 4637988"/>
              <a:gd name="connsiteY6" fmla="*/ 2707366 h 3704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7988" h="3704864" fill="none" extrusionOk="0">
                <a:moveTo>
                  <a:pt x="-257455" y="2707366"/>
                </a:moveTo>
                <a:cubicBezTo>
                  <a:pt x="-103066" y="2497284"/>
                  <a:pt x="-50731" y="2338481"/>
                  <a:pt x="47024" y="2223588"/>
                </a:cubicBezTo>
                <a:cubicBezTo>
                  <a:pt x="-23633" y="1452054"/>
                  <a:pt x="603331" y="4356"/>
                  <a:pt x="1868030" y="35364"/>
                </a:cubicBezTo>
                <a:cubicBezTo>
                  <a:pt x="2925576" y="-165623"/>
                  <a:pt x="4074099" y="316361"/>
                  <a:pt x="4456104" y="1133287"/>
                </a:cubicBezTo>
                <a:cubicBezTo>
                  <a:pt x="4812077" y="1979343"/>
                  <a:pt x="4334428" y="3306505"/>
                  <a:pt x="3072034" y="3604477"/>
                </a:cubicBezTo>
                <a:cubicBezTo>
                  <a:pt x="1888484" y="3889328"/>
                  <a:pt x="1042640" y="3447844"/>
                  <a:pt x="386516" y="2876424"/>
                </a:cubicBezTo>
                <a:cubicBezTo>
                  <a:pt x="166810" y="2838901"/>
                  <a:pt x="5709" y="2747583"/>
                  <a:pt x="-257455" y="2707366"/>
                </a:cubicBezTo>
                <a:close/>
              </a:path>
              <a:path w="4637988" h="3704864" stroke="0" extrusionOk="0">
                <a:moveTo>
                  <a:pt x="-257455" y="2707366"/>
                </a:moveTo>
                <a:cubicBezTo>
                  <a:pt x="-177668" y="2568396"/>
                  <a:pt x="-99363" y="2466027"/>
                  <a:pt x="47024" y="2223588"/>
                </a:cubicBezTo>
                <a:cubicBezTo>
                  <a:pt x="-325344" y="1085824"/>
                  <a:pt x="457717" y="91881"/>
                  <a:pt x="1868030" y="35364"/>
                </a:cubicBezTo>
                <a:cubicBezTo>
                  <a:pt x="2963645" y="-65173"/>
                  <a:pt x="4005225" y="107649"/>
                  <a:pt x="4456104" y="1133287"/>
                </a:cubicBezTo>
                <a:cubicBezTo>
                  <a:pt x="4887431" y="2122269"/>
                  <a:pt x="4370528" y="3404778"/>
                  <a:pt x="3072034" y="3604477"/>
                </a:cubicBezTo>
                <a:cubicBezTo>
                  <a:pt x="2065032" y="4035626"/>
                  <a:pt x="841081" y="3626922"/>
                  <a:pt x="386516" y="2876424"/>
                </a:cubicBezTo>
                <a:cubicBezTo>
                  <a:pt x="91572" y="2769233"/>
                  <a:pt x="33041" y="2796630"/>
                  <a:pt x="-257455" y="2707366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55551"/>
                      <a:gd name="adj2" fmla="val 23076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</a:pP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Koje godine je UN donio deklaraciju o davanju neovisnosti </a:t>
            </a:r>
            <a:endParaRPr lang="hr-HR" sz="3200" b="1" dirty="0" smtClean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lvl="0" algn="ctr">
              <a:lnSpc>
                <a:spcPct val="107000"/>
              </a:lnSpc>
            </a:pPr>
            <a:r>
              <a:rPr lang="hr-HR" sz="32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koloniziranim </a:t>
            </a: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zemljama?</a:t>
            </a:r>
            <a:endParaRPr lang="hr-HR" sz="4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D755CFB2-DCAA-4B82-B72F-046368D5A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3542" y="2387987"/>
            <a:ext cx="4322926" cy="367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750426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057B4FE8-C46C-4F58-8995-96843682F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" y="3420334"/>
            <a:ext cx="2356701" cy="3333971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C20A78E0-1A64-4275-8E79-583ADE4C4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49061" y="1432874"/>
            <a:ext cx="6458663" cy="5425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BA42CF05-F259-451C-B5C1-5C1DD217F24F}"/>
              </a:ext>
            </a:extLst>
          </p:cNvPr>
          <p:cNvSpPr/>
          <p:nvPr/>
        </p:nvSpPr>
        <p:spPr>
          <a:xfrm>
            <a:off x="1970202" y="1140514"/>
            <a:ext cx="4637988" cy="3704864"/>
          </a:xfrm>
          <a:custGeom>
            <a:avLst/>
            <a:gdLst>
              <a:gd name="connsiteX0" fmla="*/ -257455 w 4637988"/>
              <a:gd name="connsiteY0" fmla="*/ 2707366 h 3704864"/>
              <a:gd name="connsiteX1" fmla="*/ 47024 w 4637988"/>
              <a:gd name="connsiteY1" fmla="*/ 2223588 h 3704864"/>
              <a:gd name="connsiteX2" fmla="*/ 1868030 w 4637988"/>
              <a:gd name="connsiteY2" fmla="*/ 35364 h 3704864"/>
              <a:gd name="connsiteX3" fmla="*/ 4456104 w 4637988"/>
              <a:gd name="connsiteY3" fmla="*/ 1133287 h 3704864"/>
              <a:gd name="connsiteX4" fmla="*/ 3072034 w 4637988"/>
              <a:gd name="connsiteY4" fmla="*/ 3604477 h 3704864"/>
              <a:gd name="connsiteX5" fmla="*/ 386516 w 4637988"/>
              <a:gd name="connsiteY5" fmla="*/ 2876424 h 3704864"/>
              <a:gd name="connsiteX6" fmla="*/ -257455 w 4637988"/>
              <a:gd name="connsiteY6" fmla="*/ 2707366 h 3704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7988" h="3704864" fill="none" extrusionOk="0">
                <a:moveTo>
                  <a:pt x="-257455" y="2707366"/>
                </a:moveTo>
                <a:cubicBezTo>
                  <a:pt x="-103066" y="2497284"/>
                  <a:pt x="-50731" y="2338481"/>
                  <a:pt x="47024" y="2223588"/>
                </a:cubicBezTo>
                <a:cubicBezTo>
                  <a:pt x="-23633" y="1452054"/>
                  <a:pt x="603331" y="4356"/>
                  <a:pt x="1868030" y="35364"/>
                </a:cubicBezTo>
                <a:cubicBezTo>
                  <a:pt x="2925576" y="-165623"/>
                  <a:pt x="4074099" y="316361"/>
                  <a:pt x="4456104" y="1133287"/>
                </a:cubicBezTo>
                <a:cubicBezTo>
                  <a:pt x="4812077" y="1979343"/>
                  <a:pt x="4334428" y="3306505"/>
                  <a:pt x="3072034" y="3604477"/>
                </a:cubicBezTo>
                <a:cubicBezTo>
                  <a:pt x="1888484" y="3889328"/>
                  <a:pt x="1042640" y="3447844"/>
                  <a:pt x="386516" y="2876424"/>
                </a:cubicBezTo>
                <a:cubicBezTo>
                  <a:pt x="166810" y="2838901"/>
                  <a:pt x="5709" y="2747583"/>
                  <a:pt x="-257455" y="2707366"/>
                </a:cubicBezTo>
                <a:close/>
              </a:path>
              <a:path w="4637988" h="3704864" stroke="0" extrusionOk="0">
                <a:moveTo>
                  <a:pt x="-257455" y="2707366"/>
                </a:moveTo>
                <a:cubicBezTo>
                  <a:pt x="-177668" y="2568396"/>
                  <a:pt x="-99363" y="2466027"/>
                  <a:pt x="47024" y="2223588"/>
                </a:cubicBezTo>
                <a:cubicBezTo>
                  <a:pt x="-325344" y="1085824"/>
                  <a:pt x="457717" y="91881"/>
                  <a:pt x="1868030" y="35364"/>
                </a:cubicBezTo>
                <a:cubicBezTo>
                  <a:pt x="2963645" y="-65173"/>
                  <a:pt x="4005225" y="107649"/>
                  <a:pt x="4456104" y="1133287"/>
                </a:cubicBezTo>
                <a:cubicBezTo>
                  <a:pt x="4887431" y="2122269"/>
                  <a:pt x="4370528" y="3404778"/>
                  <a:pt x="3072034" y="3604477"/>
                </a:cubicBezTo>
                <a:cubicBezTo>
                  <a:pt x="2065032" y="4035626"/>
                  <a:pt x="841081" y="3626922"/>
                  <a:pt x="386516" y="2876424"/>
                </a:cubicBezTo>
                <a:cubicBezTo>
                  <a:pt x="91572" y="2769233"/>
                  <a:pt x="33041" y="2796630"/>
                  <a:pt x="-257455" y="2707366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55551"/>
                      <a:gd name="adj2" fmla="val 23076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Kojom metodom su se koristili Gandhi i Indijci u borbi za svoju neovisnost?</a:t>
            </a:r>
            <a:endParaRPr lang="hr-HR" sz="7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16500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938D56AB-F053-4ACA-814F-53BB093E6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4388" y="1873578"/>
            <a:ext cx="7068009" cy="4673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057B4FE8-C46C-4F58-8995-96843682F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" y="3420334"/>
            <a:ext cx="2356701" cy="3333971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BA42CF05-F259-451C-B5C1-5C1DD217F24F}"/>
              </a:ext>
            </a:extLst>
          </p:cNvPr>
          <p:cNvSpPr/>
          <p:nvPr/>
        </p:nvSpPr>
        <p:spPr>
          <a:xfrm>
            <a:off x="1762813" y="1382455"/>
            <a:ext cx="4637988" cy="3704864"/>
          </a:xfrm>
          <a:custGeom>
            <a:avLst/>
            <a:gdLst>
              <a:gd name="connsiteX0" fmla="*/ -257455 w 4637988"/>
              <a:gd name="connsiteY0" fmla="*/ 2707366 h 3704864"/>
              <a:gd name="connsiteX1" fmla="*/ 47024 w 4637988"/>
              <a:gd name="connsiteY1" fmla="*/ 2223588 h 3704864"/>
              <a:gd name="connsiteX2" fmla="*/ 1868030 w 4637988"/>
              <a:gd name="connsiteY2" fmla="*/ 35364 h 3704864"/>
              <a:gd name="connsiteX3" fmla="*/ 4456104 w 4637988"/>
              <a:gd name="connsiteY3" fmla="*/ 1133287 h 3704864"/>
              <a:gd name="connsiteX4" fmla="*/ 3072034 w 4637988"/>
              <a:gd name="connsiteY4" fmla="*/ 3604477 h 3704864"/>
              <a:gd name="connsiteX5" fmla="*/ 386516 w 4637988"/>
              <a:gd name="connsiteY5" fmla="*/ 2876424 h 3704864"/>
              <a:gd name="connsiteX6" fmla="*/ -257455 w 4637988"/>
              <a:gd name="connsiteY6" fmla="*/ 2707366 h 3704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7988" h="3704864" fill="none" extrusionOk="0">
                <a:moveTo>
                  <a:pt x="-257455" y="2707366"/>
                </a:moveTo>
                <a:cubicBezTo>
                  <a:pt x="-103066" y="2497284"/>
                  <a:pt x="-50731" y="2338481"/>
                  <a:pt x="47024" y="2223588"/>
                </a:cubicBezTo>
                <a:cubicBezTo>
                  <a:pt x="-23633" y="1452054"/>
                  <a:pt x="603331" y="4356"/>
                  <a:pt x="1868030" y="35364"/>
                </a:cubicBezTo>
                <a:cubicBezTo>
                  <a:pt x="2925576" y="-165623"/>
                  <a:pt x="4074099" y="316361"/>
                  <a:pt x="4456104" y="1133287"/>
                </a:cubicBezTo>
                <a:cubicBezTo>
                  <a:pt x="4812077" y="1979343"/>
                  <a:pt x="4334428" y="3306505"/>
                  <a:pt x="3072034" y="3604477"/>
                </a:cubicBezTo>
                <a:cubicBezTo>
                  <a:pt x="1888484" y="3889328"/>
                  <a:pt x="1042640" y="3447844"/>
                  <a:pt x="386516" y="2876424"/>
                </a:cubicBezTo>
                <a:cubicBezTo>
                  <a:pt x="166810" y="2838901"/>
                  <a:pt x="5709" y="2747583"/>
                  <a:pt x="-257455" y="2707366"/>
                </a:cubicBezTo>
                <a:close/>
              </a:path>
              <a:path w="4637988" h="3704864" stroke="0" extrusionOk="0">
                <a:moveTo>
                  <a:pt x="-257455" y="2707366"/>
                </a:moveTo>
                <a:cubicBezTo>
                  <a:pt x="-177668" y="2568396"/>
                  <a:pt x="-99363" y="2466027"/>
                  <a:pt x="47024" y="2223588"/>
                </a:cubicBezTo>
                <a:cubicBezTo>
                  <a:pt x="-325344" y="1085824"/>
                  <a:pt x="457717" y="91881"/>
                  <a:pt x="1868030" y="35364"/>
                </a:cubicBezTo>
                <a:cubicBezTo>
                  <a:pt x="2963645" y="-65173"/>
                  <a:pt x="4005225" y="107649"/>
                  <a:pt x="4456104" y="1133287"/>
                </a:cubicBezTo>
                <a:cubicBezTo>
                  <a:pt x="4887431" y="2122269"/>
                  <a:pt x="4370528" y="3404778"/>
                  <a:pt x="3072034" y="3604477"/>
                </a:cubicBezTo>
                <a:cubicBezTo>
                  <a:pt x="2065032" y="4035626"/>
                  <a:pt x="841081" y="3626922"/>
                  <a:pt x="386516" y="2876424"/>
                </a:cubicBezTo>
                <a:cubicBezTo>
                  <a:pt x="91572" y="2769233"/>
                  <a:pt x="33041" y="2796630"/>
                  <a:pt x="-257455" y="2707366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55551"/>
                      <a:gd name="adj2" fmla="val 23076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hr-HR" sz="36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Što je apartheid i u kojoj zemlji se provodio?</a:t>
            </a:r>
            <a:endParaRPr lang="hr-HR" sz="13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83748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suknja&#10;&#10;Opis je automatski generiran">
            <a:extLst>
              <a:ext uri="{FF2B5EF4-FFF2-40B4-BE49-F238E27FC236}">
                <a16:creationId xmlns:a16="http://schemas.microsoft.com/office/drawing/2014/main" xmlns="" id="{5BF130C2-507F-4932-B781-3DE0B5B69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1266" y="3942695"/>
            <a:ext cx="2060756" cy="2915305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BA42CF05-F259-451C-B5C1-5C1DD217F24F}"/>
              </a:ext>
            </a:extLst>
          </p:cNvPr>
          <p:cNvSpPr/>
          <p:nvPr/>
        </p:nvSpPr>
        <p:spPr>
          <a:xfrm>
            <a:off x="6096000" y="1382455"/>
            <a:ext cx="4637988" cy="3704864"/>
          </a:xfrm>
          <a:custGeom>
            <a:avLst/>
            <a:gdLst>
              <a:gd name="connsiteX0" fmla="*/ 4569067 w 4637988"/>
              <a:gd name="connsiteY0" fmla="*/ 3244720 h 3704864"/>
              <a:gd name="connsiteX1" fmla="*/ 4201141 w 4637988"/>
              <a:gd name="connsiteY1" fmla="*/ 3245079 h 3704864"/>
              <a:gd name="connsiteX2" fmla="*/ 3847643 w 4637988"/>
              <a:gd name="connsiteY2" fmla="*/ 3245423 h 3704864"/>
              <a:gd name="connsiteX3" fmla="*/ 1115341 w 4637988"/>
              <a:gd name="connsiteY3" fmla="*/ 3435797 h 3704864"/>
              <a:gd name="connsiteX4" fmla="*/ 496277 w 4637988"/>
              <a:gd name="connsiteY4" fmla="*/ 707196 h 3704864"/>
              <a:gd name="connsiteX5" fmla="*/ 3194567 w 4637988"/>
              <a:gd name="connsiteY5" fmla="*/ 137112 h 3704864"/>
              <a:gd name="connsiteX6" fmla="*/ 4389586 w 4637988"/>
              <a:gd name="connsiteY6" fmla="*/ 2686559 h 3704864"/>
              <a:gd name="connsiteX7" fmla="*/ 4569067 w 4637988"/>
              <a:gd name="connsiteY7" fmla="*/ 3244720 h 3704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37988" h="3704864" fill="none" extrusionOk="0">
                <a:moveTo>
                  <a:pt x="4569067" y="3244720"/>
                </a:moveTo>
                <a:cubicBezTo>
                  <a:pt x="4477862" y="3244945"/>
                  <a:pt x="4285854" y="3249288"/>
                  <a:pt x="4201141" y="3245079"/>
                </a:cubicBezTo>
                <a:cubicBezTo>
                  <a:pt x="4116428" y="3240870"/>
                  <a:pt x="3975850" y="3255841"/>
                  <a:pt x="3847643" y="3245423"/>
                </a:cubicBezTo>
                <a:cubicBezTo>
                  <a:pt x="3209404" y="3760079"/>
                  <a:pt x="1956671" y="3834925"/>
                  <a:pt x="1115341" y="3435797"/>
                </a:cubicBezTo>
                <a:cubicBezTo>
                  <a:pt x="-102040" y="3044457"/>
                  <a:pt x="-414063" y="1583871"/>
                  <a:pt x="496277" y="707196"/>
                </a:cubicBezTo>
                <a:cubicBezTo>
                  <a:pt x="1198213" y="-54905"/>
                  <a:pt x="2265766" y="1426"/>
                  <a:pt x="3194567" y="137112"/>
                </a:cubicBezTo>
                <a:cubicBezTo>
                  <a:pt x="4176825" y="632120"/>
                  <a:pt x="4838204" y="1667377"/>
                  <a:pt x="4389586" y="2686559"/>
                </a:cubicBezTo>
                <a:cubicBezTo>
                  <a:pt x="4449518" y="2906931"/>
                  <a:pt x="4505041" y="3119313"/>
                  <a:pt x="4569067" y="3244720"/>
                </a:cubicBezTo>
                <a:close/>
              </a:path>
              <a:path w="4637988" h="3704864" stroke="0" extrusionOk="0">
                <a:moveTo>
                  <a:pt x="4569067" y="3244720"/>
                </a:moveTo>
                <a:cubicBezTo>
                  <a:pt x="4425504" y="3249519"/>
                  <a:pt x="4379039" y="3229861"/>
                  <a:pt x="4229998" y="3245050"/>
                </a:cubicBezTo>
                <a:cubicBezTo>
                  <a:pt x="4080957" y="3260239"/>
                  <a:pt x="3952361" y="3258151"/>
                  <a:pt x="3847643" y="3245423"/>
                </a:cubicBezTo>
                <a:cubicBezTo>
                  <a:pt x="3044869" y="3559016"/>
                  <a:pt x="1901467" y="3992969"/>
                  <a:pt x="1115341" y="3435797"/>
                </a:cubicBezTo>
                <a:cubicBezTo>
                  <a:pt x="-193120" y="2733210"/>
                  <a:pt x="-557940" y="1665665"/>
                  <a:pt x="496277" y="707196"/>
                </a:cubicBezTo>
                <a:cubicBezTo>
                  <a:pt x="975214" y="76132"/>
                  <a:pt x="2180307" y="-218907"/>
                  <a:pt x="3194567" y="137112"/>
                </a:cubicBezTo>
                <a:cubicBezTo>
                  <a:pt x="4475459" y="577792"/>
                  <a:pt x="4916709" y="1693918"/>
                  <a:pt x="4389586" y="2686559"/>
                </a:cubicBezTo>
                <a:cubicBezTo>
                  <a:pt x="4466555" y="2966645"/>
                  <a:pt x="4527152" y="3103285"/>
                  <a:pt x="4569067" y="3244720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48514"/>
                      <a:gd name="adj2" fmla="val 3758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Koje su glavna gospodarska obilježja socijalističkog sustava?</a:t>
            </a:r>
            <a:endParaRPr lang="hr-HR" sz="287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Dijagram 6">
            <a:extLst>
              <a:ext uri="{FF2B5EF4-FFF2-40B4-BE49-F238E27FC236}">
                <a16:creationId xmlns:a16="http://schemas.microsoft.com/office/drawing/2014/main" xmlns="" id="{4B298313-4339-4598-AC28-8B2FFF48DD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508344545"/>
              </p:ext>
            </p:extLst>
          </p:nvPr>
        </p:nvGraphicFramePr>
        <p:xfrm>
          <a:off x="0" y="1310327"/>
          <a:ext cx="5806911" cy="5175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xmlns="" val="26243706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Slika na kojoj se prikazuje kaput&#10;&#10;Opis je automatski generiran">
            <a:extLst>
              <a:ext uri="{FF2B5EF4-FFF2-40B4-BE49-F238E27FC236}">
                <a16:creationId xmlns:a16="http://schemas.microsoft.com/office/drawing/2014/main" xmlns="" id="{4D891154-27E1-475C-9903-7BA4D37DA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015" y="2964545"/>
            <a:ext cx="2538952" cy="3591797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BA42CF05-F259-451C-B5C1-5C1DD217F24F}"/>
              </a:ext>
            </a:extLst>
          </p:cNvPr>
          <p:cNvSpPr/>
          <p:nvPr/>
        </p:nvSpPr>
        <p:spPr>
          <a:xfrm>
            <a:off x="1677971" y="1498862"/>
            <a:ext cx="6557915" cy="3691373"/>
          </a:xfrm>
          <a:custGeom>
            <a:avLst/>
            <a:gdLst>
              <a:gd name="connsiteX0" fmla="*/ 7177769 w 6557915"/>
              <a:gd name="connsiteY0" fmla="*/ 2462367 h 3691373"/>
              <a:gd name="connsiteX1" fmla="*/ 6673699 w 6557915"/>
              <a:gd name="connsiteY1" fmla="*/ 2572861 h 3691373"/>
              <a:gd name="connsiteX2" fmla="*/ 6208404 w 6557915"/>
              <a:gd name="connsiteY2" fmla="*/ 2674855 h 3691373"/>
              <a:gd name="connsiteX3" fmla="*/ 2872441 w 6557915"/>
              <a:gd name="connsiteY3" fmla="*/ 3677135 h 3691373"/>
              <a:gd name="connsiteX4" fmla="*/ 128530 w 6557915"/>
              <a:gd name="connsiteY4" fmla="*/ 1333992 h 3691373"/>
              <a:gd name="connsiteX5" fmla="*/ 3470542 w 6557915"/>
              <a:gd name="connsiteY5" fmla="*/ 3154 h 3691373"/>
              <a:gd name="connsiteX6" fmla="*/ 6546911 w 6557915"/>
              <a:gd name="connsiteY6" fmla="*/ 1996771 h 3691373"/>
              <a:gd name="connsiteX7" fmla="*/ 6856031 w 6557915"/>
              <a:gd name="connsiteY7" fmla="*/ 2224913 h 3691373"/>
              <a:gd name="connsiteX8" fmla="*/ 7177769 w 6557915"/>
              <a:gd name="connsiteY8" fmla="*/ 2462367 h 3691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7915" h="3691373" fill="none" extrusionOk="0">
                <a:moveTo>
                  <a:pt x="7177769" y="2462367"/>
                </a:moveTo>
                <a:cubicBezTo>
                  <a:pt x="6958427" y="2529219"/>
                  <a:pt x="6827654" y="2558199"/>
                  <a:pt x="6673699" y="2572861"/>
                </a:cubicBezTo>
                <a:cubicBezTo>
                  <a:pt x="6519744" y="2587523"/>
                  <a:pt x="6330367" y="2644141"/>
                  <a:pt x="6208404" y="2674855"/>
                </a:cubicBezTo>
                <a:cubicBezTo>
                  <a:pt x="5803439" y="3568503"/>
                  <a:pt x="4440741" y="3617351"/>
                  <a:pt x="2872441" y="3677135"/>
                </a:cubicBezTo>
                <a:cubicBezTo>
                  <a:pt x="895255" y="3302331"/>
                  <a:pt x="-377087" y="2544141"/>
                  <a:pt x="128530" y="1333992"/>
                </a:cubicBezTo>
                <a:cubicBezTo>
                  <a:pt x="424912" y="299023"/>
                  <a:pt x="1813658" y="-230057"/>
                  <a:pt x="3470542" y="3154"/>
                </a:cubicBezTo>
                <a:cubicBezTo>
                  <a:pt x="5176197" y="101020"/>
                  <a:pt x="6586982" y="1065708"/>
                  <a:pt x="6546911" y="1996771"/>
                </a:cubicBezTo>
                <a:cubicBezTo>
                  <a:pt x="6668824" y="2081321"/>
                  <a:pt x="6783544" y="2166558"/>
                  <a:pt x="6856031" y="2224913"/>
                </a:cubicBezTo>
                <a:cubicBezTo>
                  <a:pt x="6928519" y="2283268"/>
                  <a:pt x="7022035" y="2352306"/>
                  <a:pt x="7177769" y="2462367"/>
                </a:cubicBezTo>
                <a:close/>
              </a:path>
              <a:path w="6557915" h="3691373" stroke="0" extrusionOk="0">
                <a:moveTo>
                  <a:pt x="7177769" y="2462367"/>
                </a:moveTo>
                <a:cubicBezTo>
                  <a:pt x="7032898" y="2476268"/>
                  <a:pt x="6882209" y="2507309"/>
                  <a:pt x="6722167" y="2562236"/>
                </a:cubicBezTo>
                <a:cubicBezTo>
                  <a:pt x="6562125" y="2617164"/>
                  <a:pt x="6422620" y="2635042"/>
                  <a:pt x="6208404" y="2674855"/>
                </a:cubicBezTo>
                <a:cubicBezTo>
                  <a:pt x="5544064" y="3156197"/>
                  <a:pt x="4205532" y="3849831"/>
                  <a:pt x="2872441" y="3677135"/>
                </a:cubicBezTo>
                <a:cubicBezTo>
                  <a:pt x="821920" y="3482516"/>
                  <a:pt x="-644701" y="2517524"/>
                  <a:pt x="128530" y="1333992"/>
                </a:cubicBezTo>
                <a:cubicBezTo>
                  <a:pt x="431606" y="519331"/>
                  <a:pt x="1760471" y="-188262"/>
                  <a:pt x="3470542" y="3154"/>
                </a:cubicBezTo>
                <a:cubicBezTo>
                  <a:pt x="5393369" y="164234"/>
                  <a:pt x="6554437" y="916876"/>
                  <a:pt x="6546911" y="1996771"/>
                </a:cubicBezTo>
                <a:cubicBezTo>
                  <a:pt x="6686013" y="2097917"/>
                  <a:pt x="6697567" y="2122945"/>
                  <a:pt x="6843414" y="2215601"/>
                </a:cubicBezTo>
                <a:cubicBezTo>
                  <a:pt x="6989261" y="2308257"/>
                  <a:pt x="7063912" y="2381743"/>
                  <a:pt x="7177769" y="246236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59452"/>
                      <a:gd name="adj2" fmla="val 16706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</a:pP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Kako se naziva jugoslavenski </a:t>
            </a:r>
            <a:endParaRPr lang="hr-HR" sz="3200" b="1" dirty="0" smtClean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lvl="0" algn="ctr">
              <a:lnSpc>
                <a:spcPct val="107000"/>
              </a:lnSpc>
            </a:pPr>
            <a:r>
              <a:rPr lang="hr-HR" sz="32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sustav </a:t>
            </a: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u kojem su radnici preko radničkih vijeća mogli sudjelovati u upravljanju poduzećem? </a:t>
            </a:r>
            <a:endParaRPr lang="hr-HR" sz="595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51658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Slika na kojoj se prikazuje kaput&#10;&#10;Opis je automatski generiran">
            <a:extLst>
              <a:ext uri="{FF2B5EF4-FFF2-40B4-BE49-F238E27FC236}">
                <a16:creationId xmlns:a16="http://schemas.microsoft.com/office/drawing/2014/main" xmlns="" id="{4D891154-27E1-475C-9903-7BA4D37DA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015" y="2964545"/>
            <a:ext cx="2538952" cy="3591797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BA42CF05-F259-451C-B5C1-5C1DD217F24F}"/>
              </a:ext>
            </a:extLst>
          </p:cNvPr>
          <p:cNvSpPr/>
          <p:nvPr/>
        </p:nvSpPr>
        <p:spPr>
          <a:xfrm>
            <a:off x="1747100" y="1498862"/>
            <a:ext cx="6557915" cy="3691373"/>
          </a:xfrm>
          <a:custGeom>
            <a:avLst/>
            <a:gdLst>
              <a:gd name="connsiteX0" fmla="*/ 7177769 w 6557915"/>
              <a:gd name="connsiteY0" fmla="*/ 2462367 h 3691373"/>
              <a:gd name="connsiteX1" fmla="*/ 6673699 w 6557915"/>
              <a:gd name="connsiteY1" fmla="*/ 2572861 h 3691373"/>
              <a:gd name="connsiteX2" fmla="*/ 6208404 w 6557915"/>
              <a:gd name="connsiteY2" fmla="*/ 2674855 h 3691373"/>
              <a:gd name="connsiteX3" fmla="*/ 2872441 w 6557915"/>
              <a:gd name="connsiteY3" fmla="*/ 3677135 h 3691373"/>
              <a:gd name="connsiteX4" fmla="*/ 128530 w 6557915"/>
              <a:gd name="connsiteY4" fmla="*/ 1333992 h 3691373"/>
              <a:gd name="connsiteX5" fmla="*/ 3470542 w 6557915"/>
              <a:gd name="connsiteY5" fmla="*/ 3154 h 3691373"/>
              <a:gd name="connsiteX6" fmla="*/ 6546911 w 6557915"/>
              <a:gd name="connsiteY6" fmla="*/ 1996771 h 3691373"/>
              <a:gd name="connsiteX7" fmla="*/ 6856031 w 6557915"/>
              <a:gd name="connsiteY7" fmla="*/ 2224913 h 3691373"/>
              <a:gd name="connsiteX8" fmla="*/ 7177769 w 6557915"/>
              <a:gd name="connsiteY8" fmla="*/ 2462367 h 3691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7915" h="3691373" fill="none" extrusionOk="0">
                <a:moveTo>
                  <a:pt x="7177769" y="2462367"/>
                </a:moveTo>
                <a:cubicBezTo>
                  <a:pt x="6958427" y="2529219"/>
                  <a:pt x="6827654" y="2558199"/>
                  <a:pt x="6673699" y="2572861"/>
                </a:cubicBezTo>
                <a:cubicBezTo>
                  <a:pt x="6519744" y="2587523"/>
                  <a:pt x="6330367" y="2644141"/>
                  <a:pt x="6208404" y="2674855"/>
                </a:cubicBezTo>
                <a:cubicBezTo>
                  <a:pt x="5803439" y="3568503"/>
                  <a:pt x="4440741" y="3617351"/>
                  <a:pt x="2872441" y="3677135"/>
                </a:cubicBezTo>
                <a:cubicBezTo>
                  <a:pt x="895255" y="3302331"/>
                  <a:pt x="-377087" y="2544141"/>
                  <a:pt x="128530" y="1333992"/>
                </a:cubicBezTo>
                <a:cubicBezTo>
                  <a:pt x="424912" y="299023"/>
                  <a:pt x="1813658" y="-230057"/>
                  <a:pt x="3470542" y="3154"/>
                </a:cubicBezTo>
                <a:cubicBezTo>
                  <a:pt x="5176197" y="101020"/>
                  <a:pt x="6586982" y="1065708"/>
                  <a:pt x="6546911" y="1996771"/>
                </a:cubicBezTo>
                <a:cubicBezTo>
                  <a:pt x="6668824" y="2081321"/>
                  <a:pt x="6783544" y="2166558"/>
                  <a:pt x="6856031" y="2224913"/>
                </a:cubicBezTo>
                <a:cubicBezTo>
                  <a:pt x="6928519" y="2283268"/>
                  <a:pt x="7022035" y="2352306"/>
                  <a:pt x="7177769" y="2462367"/>
                </a:cubicBezTo>
                <a:close/>
              </a:path>
              <a:path w="6557915" h="3691373" stroke="0" extrusionOk="0">
                <a:moveTo>
                  <a:pt x="7177769" y="2462367"/>
                </a:moveTo>
                <a:cubicBezTo>
                  <a:pt x="7032898" y="2476268"/>
                  <a:pt x="6882209" y="2507309"/>
                  <a:pt x="6722167" y="2562236"/>
                </a:cubicBezTo>
                <a:cubicBezTo>
                  <a:pt x="6562125" y="2617164"/>
                  <a:pt x="6422620" y="2635042"/>
                  <a:pt x="6208404" y="2674855"/>
                </a:cubicBezTo>
                <a:cubicBezTo>
                  <a:pt x="5544064" y="3156197"/>
                  <a:pt x="4205532" y="3849831"/>
                  <a:pt x="2872441" y="3677135"/>
                </a:cubicBezTo>
                <a:cubicBezTo>
                  <a:pt x="821920" y="3482516"/>
                  <a:pt x="-644701" y="2517524"/>
                  <a:pt x="128530" y="1333992"/>
                </a:cubicBezTo>
                <a:cubicBezTo>
                  <a:pt x="431606" y="519331"/>
                  <a:pt x="1760471" y="-188262"/>
                  <a:pt x="3470542" y="3154"/>
                </a:cubicBezTo>
                <a:cubicBezTo>
                  <a:pt x="5393369" y="164234"/>
                  <a:pt x="6554437" y="916876"/>
                  <a:pt x="6546911" y="1996771"/>
                </a:cubicBezTo>
                <a:cubicBezTo>
                  <a:pt x="6686013" y="2097917"/>
                  <a:pt x="6697567" y="2122945"/>
                  <a:pt x="6843414" y="2215601"/>
                </a:cubicBezTo>
                <a:cubicBezTo>
                  <a:pt x="6989261" y="2308257"/>
                  <a:pt x="7063912" y="2381743"/>
                  <a:pt x="7177769" y="246236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59452"/>
                      <a:gd name="adj2" fmla="val 16706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hr-HR" sz="40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Što je nacionalizacija?</a:t>
            </a:r>
            <a:endParaRPr lang="hr-HR" sz="1777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4917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Slika na kojoj se prikazuje kaput&#10;&#10;Opis je automatski generiran">
            <a:extLst>
              <a:ext uri="{FF2B5EF4-FFF2-40B4-BE49-F238E27FC236}">
                <a16:creationId xmlns:a16="http://schemas.microsoft.com/office/drawing/2014/main" xmlns="" id="{4D891154-27E1-475C-9903-7BA4D37DA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2803" y="3429000"/>
            <a:ext cx="2210640" cy="312734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311E6FF6-CD27-4085-AD8D-A85EE4AD1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771" y="2488676"/>
            <a:ext cx="6238971" cy="4067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BA42CF05-F259-451C-B5C1-5C1DD217F24F}"/>
              </a:ext>
            </a:extLst>
          </p:cNvPr>
          <p:cNvSpPr/>
          <p:nvPr/>
        </p:nvSpPr>
        <p:spPr>
          <a:xfrm>
            <a:off x="5335569" y="1178350"/>
            <a:ext cx="5156463" cy="4067666"/>
          </a:xfrm>
          <a:custGeom>
            <a:avLst/>
            <a:gdLst>
              <a:gd name="connsiteX0" fmla="*/ 5332762 w 5156463"/>
              <a:gd name="connsiteY0" fmla="*/ 2996161 h 4067666"/>
              <a:gd name="connsiteX1" fmla="*/ 4693097 w 5156463"/>
              <a:gd name="connsiteY1" fmla="*/ 3197116 h 4067666"/>
              <a:gd name="connsiteX2" fmla="*/ 1717888 w 5156463"/>
              <a:gd name="connsiteY2" fmla="*/ 3951089 h 4067666"/>
              <a:gd name="connsiteX3" fmla="*/ 226607 w 5156463"/>
              <a:gd name="connsiteY3" fmla="*/ 1200061 h 4067666"/>
              <a:gd name="connsiteX4" fmla="*/ 3107017 w 5156463"/>
              <a:gd name="connsiteY4" fmla="*/ 43235 h 4067666"/>
              <a:gd name="connsiteX5" fmla="*/ 5091519 w 5156463"/>
              <a:gd name="connsiteY5" fmla="*/ 2487451 h 4067666"/>
              <a:gd name="connsiteX6" fmla="*/ 5332762 w 5156463"/>
              <a:gd name="connsiteY6" fmla="*/ 2996161 h 4067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6463" h="4067666" fill="none" extrusionOk="0">
                <a:moveTo>
                  <a:pt x="5332762" y="2996161"/>
                </a:moveTo>
                <a:cubicBezTo>
                  <a:pt x="5193068" y="3029331"/>
                  <a:pt x="4872569" y="3173199"/>
                  <a:pt x="4693097" y="3197116"/>
                </a:cubicBezTo>
                <a:cubicBezTo>
                  <a:pt x="4094410" y="4029598"/>
                  <a:pt x="2809054" y="4055987"/>
                  <a:pt x="1717888" y="3951089"/>
                </a:cubicBezTo>
                <a:cubicBezTo>
                  <a:pt x="139703" y="3339682"/>
                  <a:pt x="-213991" y="2258194"/>
                  <a:pt x="226607" y="1200061"/>
                </a:cubicBezTo>
                <a:cubicBezTo>
                  <a:pt x="551011" y="180347"/>
                  <a:pt x="1914058" y="-102558"/>
                  <a:pt x="3107017" y="43235"/>
                </a:cubicBezTo>
                <a:cubicBezTo>
                  <a:pt x="4365928" y="285739"/>
                  <a:pt x="5458416" y="1296697"/>
                  <a:pt x="5091519" y="2487451"/>
                </a:cubicBezTo>
                <a:cubicBezTo>
                  <a:pt x="5186566" y="2697148"/>
                  <a:pt x="5214272" y="2768978"/>
                  <a:pt x="5332762" y="2996161"/>
                </a:cubicBezTo>
                <a:close/>
              </a:path>
              <a:path w="5156463" h="4067666" stroke="0" extrusionOk="0">
                <a:moveTo>
                  <a:pt x="5332762" y="2996161"/>
                </a:moveTo>
                <a:cubicBezTo>
                  <a:pt x="5024168" y="3083365"/>
                  <a:pt x="4939185" y="3122821"/>
                  <a:pt x="4693097" y="3197116"/>
                </a:cubicBezTo>
                <a:cubicBezTo>
                  <a:pt x="3932340" y="3836872"/>
                  <a:pt x="2662408" y="4112640"/>
                  <a:pt x="1717888" y="3951089"/>
                </a:cubicBezTo>
                <a:cubicBezTo>
                  <a:pt x="308696" y="3605953"/>
                  <a:pt x="-397017" y="2232940"/>
                  <a:pt x="226607" y="1200061"/>
                </a:cubicBezTo>
                <a:cubicBezTo>
                  <a:pt x="485462" y="329976"/>
                  <a:pt x="1939261" y="-60765"/>
                  <a:pt x="3107017" y="43235"/>
                </a:cubicBezTo>
                <a:cubicBezTo>
                  <a:pt x="4505809" y="510880"/>
                  <a:pt x="5300539" y="1420129"/>
                  <a:pt x="5091519" y="2487451"/>
                </a:cubicBezTo>
                <a:cubicBezTo>
                  <a:pt x="5154029" y="2640852"/>
                  <a:pt x="5248640" y="2867126"/>
                  <a:pt x="5332762" y="2996161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53419"/>
                      <a:gd name="adj2" fmla="val 23658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Kako se naziva proces kojim novac gubi vrijednost što dovodi do tiskanja krupnih novčanica?</a:t>
            </a:r>
            <a:endParaRPr lang="hr-HR" sz="368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0988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A185729F-8BFB-43D2-8179-07DC10521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2219" y="2752069"/>
            <a:ext cx="2689781" cy="3805171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BA42CF05-F259-451C-B5C1-5C1DD217F24F}"/>
              </a:ext>
            </a:extLst>
          </p:cNvPr>
          <p:cNvSpPr/>
          <p:nvPr/>
        </p:nvSpPr>
        <p:spPr>
          <a:xfrm>
            <a:off x="4788816" y="1498733"/>
            <a:ext cx="4587713" cy="3365369"/>
          </a:xfrm>
          <a:custGeom>
            <a:avLst/>
            <a:gdLst>
              <a:gd name="connsiteX0" fmla="*/ 5564254 w 4587713"/>
              <a:gd name="connsiteY0" fmla="*/ 1848092 h 3365369"/>
              <a:gd name="connsiteX1" fmla="*/ 5016109 w 4587713"/>
              <a:gd name="connsiteY1" fmla="*/ 1987722 h 3365369"/>
              <a:gd name="connsiteX2" fmla="*/ 4510129 w 4587713"/>
              <a:gd name="connsiteY2" fmla="*/ 2116611 h 3365369"/>
              <a:gd name="connsiteX3" fmla="*/ 2087745 w 4587713"/>
              <a:gd name="connsiteY3" fmla="*/ 3358563 h 3365369"/>
              <a:gd name="connsiteX4" fmla="*/ 5618 w 4587713"/>
              <a:gd name="connsiteY4" fmla="*/ 1564968 h 3365369"/>
              <a:gd name="connsiteX5" fmla="*/ 2260917 w 4587713"/>
              <a:gd name="connsiteY5" fmla="*/ 173 h 3365369"/>
              <a:gd name="connsiteX6" fmla="*/ 4570341 w 4587713"/>
              <a:gd name="connsiteY6" fmla="*/ 1475989 h 3365369"/>
              <a:gd name="connsiteX7" fmla="*/ 5057358 w 4587713"/>
              <a:gd name="connsiteY7" fmla="*/ 1658319 h 3365369"/>
              <a:gd name="connsiteX8" fmla="*/ 5564254 w 4587713"/>
              <a:gd name="connsiteY8" fmla="*/ 1848092 h 3365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87713" h="3365369" fill="none" extrusionOk="0">
                <a:moveTo>
                  <a:pt x="5564254" y="1848092"/>
                </a:moveTo>
                <a:cubicBezTo>
                  <a:pt x="5434603" y="1866790"/>
                  <a:pt x="5169571" y="1928216"/>
                  <a:pt x="5016109" y="1987722"/>
                </a:cubicBezTo>
                <a:cubicBezTo>
                  <a:pt x="4862647" y="2047228"/>
                  <a:pt x="4742589" y="2045072"/>
                  <a:pt x="4510129" y="2116611"/>
                </a:cubicBezTo>
                <a:cubicBezTo>
                  <a:pt x="4423565" y="3088524"/>
                  <a:pt x="3390506" y="3276111"/>
                  <a:pt x="2087745" y="3358563"/>
                </a:cubicBezTo>
                <a:cubicBezTo>
                  <a:pt x="857866" y="3127341"/>
                  <a:pt x="5209" y="2676655"/>
                  <a:pt x="5618" y="1564968"/>
                </a:cubicBezTo>
                <a:cubicBezTo>
                  <a:pt x="66181" y="656092"/>
                  <a:pt x="922858" y="-197304"/>
                  <a:pt x="2260917" y="173"/>
                </a:cubicBezTo>
                <a:cubicBezTo>
                  <a:pt x="3345967" y="11909"/>
                  <a:pt x="4361292" y="683924"/>
                  <a:pt x="4570341" y="1475989"/>
                </a:cubicBezTo>
                <a:cubicBezTo>
                  <a:pt x="4777706" y="1574106"/>
                  <a:pt x="4836860" y="1596171"/>
                  <a:pt x="5057358" y="1658319"/>
                </a:cubicBezTo>
                <a:cubicBezTo>
                  <a:pt x="5277856" y="1720467"/>
                  <a:pt x="5443761" y="1792737"/>
                  <a:pt x="5564254" y="1848092"/>
                </a:cubicBezTo>
                <a:close/>
              </a:path>
              <a:path w="4587713" h="3365369" stroke="0" extrusionOk="0">
                <a:moveTo>
                  <a:pt x="5564254" y="1848092"/>
                </a:moveTo>
                <a:cubicBezTo>
                  <a:pt x="5417377" y="1891794"/>
                  <a:pt x="5220664" y="1943213"/>
                  <a:pt x="5068815" y="1974296"/>
                </a:cubicBezTo>
                <a:cubicBezTo>
                  <a:pt x="4916966" y="2005379"/>
                  <a:pt x="4779299" y="2067438"/>
                  <a:pt x="4510129" y="2116611"/>
                </a:cubicBezTo>
                <a:cubicBezTo>
                  <a:pt x="4197323" y="2776514"/>
                  <a:pt x="3092411" y="3618616"/>
                  <a:pt x="2087745" y="3358563"/>
                </a:cubicBezTo>
                <a:cubicBezTo>
                  <a:pt x="776575" y="3205314"/>
                  <a:pt x="-203679" y="2532257"/>
                  <a:pt x="5618" y="1564968"/>
                </a:cubicBezTo>
                <a:cubicBezTo>
                  <a:pt x="-196448" y="725562"/>
                  <a:pt x="922247" y="-102023"/>
                  <a:pt x="2260917" y="173"/>
                </a:cubicBezTo>
                <a:cubicBezTo>
                  <a:pt x="3550810" y="129385"/>
                  <a:pt x="4388788" y="611464"/>
                  <a:pt x="4570341" y="1475989"/>
                </a:cubicBezTo>
                <a:cubicBezTo>
                  <a:pt x="4732873" y="1521201"/>
                  <a:pt x="4864156" y="1577136"/>
                  <a:pt x="5037480" y="1650877"/>
                </a:cubicBezTo>
                <a:cubicBezTo>
                  <a:pt x="5210803" y="1724618"/>
                  <a:pt x="5428821" y="1817677"/>
                  <a:pt x="5564254" y="1848092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71286"/>
                      <a:gd name="adj2" fmla="val 491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Kako se zvao plan humanitarne i financijske pomoći SAD-a europskim zemljama nakon Drugog svjetskog rata?</a:t>
            </a:r>
            <a:endParaRPr lang="hr-HR" sz="5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F4D0682F-5B74-475C-958B-715B49A66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583" y="1393877"/>
            <a:ext cx="3731614" cy="5227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201771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haljina&#10;&#10;Opis je automatski generiran">
            <a:extLst>
              <a:ext uri="{FF2B5EF4-FFF2-40B4-BE49-F238E27FC236}">
                <a16:creationId xmlns:a16="http://schemas.microsoft.com/office/drawing/2014/main" xmlns="" id="{C7903454-BAC6-4E4E-A041-573A307CF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0616" y="3902696"/>
            <a:ext cx="1955758" cy="276676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65831980-2712-49EE-8E28-CBA90DC6F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902" y="1253763"/>
            <a:ext cx="6757448" cy="5528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BA42CF05-F259-451C-B5C1-5C1DD217F24F}"/>
              </a:ext>
            </a:extLst>
          </p:cNvPr>
          <p:cNvSpPr/>
          <p:nvPr/>
        </p:nvSpPr>
        <p:spPr>
          <a:xfrm>
            <a:off x="6627043" y="1376312"/>
            <a:ext cx="3864989" cy="3869703"/>
          </a:xfrm>
          <a:custGeom>
            <a:avLst/>
            <a:gdLst>
              <a:gd name="connsiteX0" fmla="*/ 3912335 w 3864989"/>
              <a:gd name="connsiteY0" fmla="*/ 3218045 h 3869703"/>
              <a:gd name="connsiteX1" fmla="*/ 3324567 w 3864989"/>
              <a:gd name="connsiteY1" fmla="*/ 3276885 h 3869703"/>
              <a:gd name="connsiteX2" fmla="*/ 729940 w 3864989"/>
              <a:gd name="connsiteY2" fmla="*/ 3449443 h 3869703"/>
              <a:gd name="connsiteX3" fmla="*/ 310194 w 3864989"/>
              <a:gd name="connsiteY3" fmla="*/ 883484 h 3869703"/>
              <a:gd name="connsiteX4" fmla="*/ 2823984 w 3864989"/>
              <a:gd name="connsiteY4" fmla="*/ 218181 h 3869703"/>
              <a:gd name="connsiteX5" fmla="*/ 3725323 w 3864989"/>
              <a:gd name="connsiteY5" fmla="*/ 2657048 h 3869703"/>
              <a:gd name="connsiteX6" fmla="*/ 3912335 w 3864989"/>
              <a:gd name="connsiteY6" fmla="*/ 3218045 h 3869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4989" h="3869703" fill="none" extrusionOk="0">
                <a:moveTo>
                  <a:pt x="3912335" y="3218045"/>
                </a:moveTo>
                <a:cubicBezTo>
                  <a:pt x="3708847" y="3248274"/>
                  <a:pt x="3485854" y="3274044"/>
                  <a:pt x="3324567" y="3276885"/>
                </a:cubicBezTo>
                <a:cubicBezTo>
                  <a:pt x="2718838" y="4102814"/>
                  <a:pt x="1509590" y="4045699"/>
                  <a:pt x="729940" y="3449443"/>
                </a:cubicBezTo>
                <a:cubicBezTo>
                  <a:pt x="-181757" y="2648047"/>
                  <a:pt x="-206027" y="1715883"/>
                  <a:pt x="310194" y="883484"/>
                </a:cubicBezTo>
                <a:cubicBezTo>
                  <a:pt x="817965" y="17151"/>
                  <a:pt x="1923851" y="-134546"/>
                  <a:pt x="2823984" y="218181"/>
                </a:cubicBezTo>
                <a:cubicBezTo>
                  <a:pt x="3526956" y="688402"/>
                  <a:pt x="4185329" y="1572931"/>
                  <a:pt x="3725323" y="2657048"/>
                </a:cubicBezTo>
                <a:cubicBezTo>
                  <a:pt x="3796868" y="2790417"/>
                  <a:pt x="3831663" y="2950266"/>
                  <a:pt x="3912335" y="3218045"/>
                </a:cubicBezTo>
                <a:close/>
              </a:path>
              <a:path w="3864989" h="3869703" stroke="0" extrusionOk="0">
                <a:moveTo>
                  <a:pt x="3912335" y="3218045"/>
                </a:moveTo>
                <a:cubicBezTo>
                  <a:pt x="3634080" y="3264508"/>
                  <a:pt x="3442581" y="3259707"/>
                  <a:pt x="3324567" y="3276885"/>
                </a:cubicBezTo>
                <a:cubicBezTo>
                  <a:pt x="2556286" y="3907236"/>
                  <a:pt x="1437269" y="4000226"/>
                  <a:pt x="729940" y="3449443"/>
                </a:cubicBezTo>
                <a:cubicBezTo>
                  <a:pt x="-12903" y="2986444"/>
                  <a:pt x="-233001" y="1694744"/>
                  <a:pt x="310194" y="883484"/>
                </a:cubicBezTo>
                <a:cubicBezTo>
                  <a:pt x="611804" y="47460"/>
                  <a:pt x="1961531" y="-129993"/>
                  <a:pt x="2823984" y="218181"/>
                </a:cubicBezTo>
                <a:cubicBezTo>
                  <a:pt x="3700229" y="793100"/>
                  <a:pt x="3979241" y="1776631"/>
                  <a:pt x="3725323" y="2657048"/>
                </a:cubicBezTo>
                <a:cubicBezTo>
                  <a:pt x="3784511" y="2793182"/>
                  <a:pt x="3847090" y="3049934"/>
                  <a:pt x="3912335" y="3218045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51225"/>
                      <a:gd name="adj2" fmla="val 3316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hr-HR" sz="40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Što je detant? </a:t>
            </a:r>
            <a:endParaRPr lang="hr-HR" sz="400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32989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haljina&#10;&#10;Opis je automatski generiran">
            <a:extLst>
              <a:ext uri="{FF2B5EF4-FFF2-40B4-BE49-F238E27FC236}">
                <a16:creationId xmlns:a16="http://schemas.microsoft.com/office/drawing/2014/main" xmlns="" id="{C7903454-BAC6-4E4E-A041-573A307CF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0616" y="3902696"/>
            <a:ext cx="1955758" cy="2766767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67D877B1-24DE-428C-8989-BD2DEA051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626" y="1715678"/>
            <a:ext cx="6979715" cy="4777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BA42CF05-F259-451C-B5C1-5C1DD217F24F}"/>
              </a:ext>
            </a:extLst>
          </p:cNvPr>
          <p:cNvSpPr/>
          <p:nvPr/>
        </p:nvSpPr>
        <p:spPr>
          <a:xfrm>
            <a:off x="6447935" y="1376312"/>
            <a:ext cx="4044098" cy="3869703"/>
          </a:xfrm>
          <a:custGeom>
            <a:avLst/>
            <a:gdLst>
              <a:gd name="connsiteX0" fmla="*/ 4093638 w 4044098"/>
              <a:gd name="connsiteY0" fmla="*/ 3218045 h 3869703"/>
              <a:gd name="connsiteX1" fmla="*/ 3478632 w 4044098"/>
              <a:gd name="connsiteY1" fmla="*/ 3276885 h 3869703"/>
              <a:gd name="connsiteX2" fmla="*/ 832187 w 4044098"/>
              <a:gd name="connsiteY2" fmla="*/ 3499253 h 3869703"/>
              <a:gd name="connsiteX3" fmla="*/ 326198 w 4044098"/>
              <a:gd name="connsiteY3" fmla="*/ 881081 h 3869703"/>
              <a:gd name="connsiteX4" fmla="*/ 2891356 w 4044098"/>
              <a:gd name="connsiteY4" fmla="*/ 187931 h 3869703"/>
              <a:gd name="connsiteX5" fmla="*/ 3897961 w 4044098"/>
              <a:gd name="connsiteY5" fmla="*/ 2657047 h 3869703"/>
              <a:gd name="connsiteX6" fmla="*/ 4093638 w 4044098"/>
              <a:gd name="connsiteY6" fmla="*/ 3218045 h 3869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44098" h="3869703" fill="none" extrusionOk="0">
                <a:moveTo>
                  <a:pt x="4093638" y="3218045"/>
                </a:moveTo>
                <a:cubicBezTo>
                  <a:pt x="3829160" y="3240258"/>
                  <a:pt x="3740416" y="3276683"/>
                  <a:pt x="3478632" y="3276885"/>
                </a:cubicBezTo>
                <a:cubicBezTo>
                  <a:pt x="2800220" y="4000508"/>
                  <a:pt x="1647428" y="3977972"/>
                  <a:pt x="832187" y="3499253"/>
                </a:cubicBezTo>
                <a:cubicBezTo>
                  <a:pt x="-83273" y="2830758"/>
                  <a:pt x="-4347" y="1705742"/>
                  <a:pt x="326198" y="881081"/>
                </a:cubicBezTo>
                <a:cubicBezTo>
                  <a:pt x="702121" y="-84873"/>
                  <a:pt x="1958817" y="-117671"/>
                  <a:pt x="2891356" y="187931"/>
                </a:cubicBezTo>
                <a:cubicBezTo>
                  <a:pt x="3790561" y="631253"/>
                  <a:pt x="4410660" y="1503045"/>
                  <a:pt x="3897961" y="2657047"/>
                </a:cubicBezTo>
                <a:cubicBezTo>
                  <a:pt x="3989917" y="2859844"/>
                  <a:pt x="4038029" y="3085115"/>
                  <a:pt x="4093638" y="3218045"/>
                </a:cubicBezTo>
                <a:close/>
              </a:path>
              <a:path w="4044098" h="3869703" stroke="0" extrusionOk="0">
                <a:moveTo>
                  <a:pt x="4093638" y="3218045"/>
                </a:moveTo>
                <a:cubicBezTo>
                  <a:pt x="3891018" y="3222161"/>
                  <a:pt x="3673086" y="3237945"/>
                  <a:pt x="3478632" y="3276885"/>
                </a:cubicBezTo>
                <a:cubicBezTo>
                  <a:pt x="2631232" y="3804713"/>
                  <a:pt x="1537040" y="3960285"/>
                  <a:pt x="832187" y="3499253"/>
                </a:cubicBezTo>
                <a:cubicBezTo>
                  <a:pt x="5747" y="3081120"/>
                  <a:pt x="-285129" y="1507844"/>
                  <a:pt x="326198" y="881081"/>
                </a:cubicBezTo>
                <a:cubicBezTo>
                  <a:pt x="627774" y="68576"/>
                  <a:pt x="2011927" y="-40189"/>
                  <a:pt x="2891356" y="187931"/>
                </a:cubicBezTo>
                <a:cubicBezTo>
                  <a:pt x="3853915" y="661222"/>
                  <a:pt x="4119843" y="1774513"/>
                  <a:pt x="3897961" y="2657047"/>
                </a:cubicBezTo>
                <a:cubicBezTo>
                  <a:pt x="3998828" y="2905391"/>
                  <a:pt x="4006683" y="3047834"/>
                  <a:pt x="4093638" y="3218045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51225"/>
                      <a:gd name="adj2" fmla="val 3316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U kojoj socijalističkoj državi su održani prvi višestranački izbori? </a:t>
            </a:r>
            <a:endParaRPr lang="hr-HR" sz="400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7452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6B5FCDF0-DBED-40E8-B2EB-01B6B42AE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402" y="1498733"/>
            <a:ext cx="6379687" cy="4972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A185729F-8BFB-43D2-8179-07DC10521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0990" y="3401082"/>
            <a:ext cx="2231010" cy="3156158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BA42CF05-F259-451C-B5C1-5C1DD217F24F}"/>
              </a:ext>
            </a:extLst>
          </p:cNvPr>
          <p:cNvSpPr/>
          <p:nvPr/>
        </p:nvSpPr>
        <p:spPr>
          <a:xfrm>
            <a:off x="5854044" y="1206502"/>
            <a:ext cx="4587713" cy="3365369"/>
          </a:xfrm>
          <a:custGeom>
            <a:avLst/>
            <a:gdLst>
              <a:gd name="connsiteX0" fmla="*/ 4857241 w 4587713"/>
              <a:gd name="connsiteY0" fmla="*/ 2517397 h 3365369"/>
              <a:gd name="connsiteX1" fmla="*/ 4174331 w 4587713"/>
              <a:gd name="connsiteY1" fmla="*/ 2646305 h 3365369"/>
              <a:gd name="connsiteX2" fmla="*/ 1619728 w 4587713"/>
              <a:gd name="connsiteY2" fmla="*/ 3291064 h 3365369"/>
              <a:gd name="connsiteX3" fmla="*/ 203697 w 4587713"/>
              <a:gd name="connsiteY3" fmla="*/ 989473 h 3365369"/>
              <a:gd name="connsiteX4" fmla="*/ 2705257 w 4587713"/>
              <a:gd name="connsiteY4" fmla="*/ 27283 h 3365369"/>
              <a:gd name="connsiteX5" fmla="*/ 4529492 w 4587713"/>
              <a:gd name="connsiteY5" fmla="*/ 2059389 h 3365369"/>
              <a:gd name="connsiteX6" fmla="*/ 4857241 w 4587713"/>
              <a:gd name="connsiteY6" fmla="*/ 2517397 h 3365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87713" h="3365369" fill="none" extrusionOk="0">
                <a:moveTo>
                  <a:pt x="4857241" y="2517397"/>
                </a:moveTo>
                <a:cubicBezTo>
                  <a:pt x="4612573" y="2567588"/>
                  <a:pt x="4413236" y="2628716"/>
                  <a:pt x="4174331" y="2646305"/>
                </a:cubicBezTo>
                <a:cubicBezTo>
                  <a:pt x="3646425" y="3298680"/>
                  <a:pt x="2570461" y="3406377"/>
                  <a:pt x="1619728" y="3291064"/>
                </a:cubicBezTo>
                <a:cubicBezTo>
                  <a:pt x="165436" y="2810648"/>
                  <a:pt x="-314233" y="1905298"/>
                  <a:pt x="203697" y="989473"/>
                </a:cubicBezTo>
                <a:cubicBezTo>
                  <a:pt x="593697" y="247718"/>
                  <a:pt x="1650500" y="12595"/>
                  <a:pt x="2705257" y="27283"/>
                </a:cubicBezTo>
                <a:cubicBezTo>
                  <a:pt x="3818180" y="209711"/>
                  <a:pt x="4924015" y="940751"/>
                  <a:pt x="4529492" y="2059389"/>
                </a:cubicBezTo>
                <a:cubicBezTo>
                  <a:pt x="4664499" y="2274977"/>
                  <a:pt x="4778370" y="2407589"/>
                  <a:pt x="4857241" y="2517397"/>
                </a:cubicBezTo>
                <a:close/>
              </a:path>
              <a:path w="4587713" h="3365369" stroke="0" extrusionOk="0">
                <a:moveTo>
                  <a:pt x="4857241" y="2517397"/>
                </a:moveTo>
                <a:cubicBezTo>
                  <a:pt x="4647869" y="2529301"/>
                  <a:pt x="4375444" y="2621742"/>
                  <a:pt x="4174331" y="2646305"/>
                </a:cubicBezTo>
                <a:cubicBezTo>
                  <a:pt x="3496486" y="3122365"/>
                  <a:pt x="2454913" y="3393164"/>
                  <a:pt x="1619728" y="3291064"/>
                </a:cubicBezTo>
                <a:cubicBezTo>
                  <a:pt x="341565" y="3178949"/>
                  <a:pt x="-386603" y="1720151"/>
                  <a:pt x="203697" y="989473"/>
                </a:cubicBezTo>
                <a:cubicBezTo>
                  <a:pt x="513157" y="286222"/>
                  <a:pt x="1711229" y="107922"/>
                  <a:pt x="2705257" y="27283"/>
                </a:cubicBezTo>
                <a:cubicBezTo>
                  <a:pt x="3985801" y="308111"/>
                  <a:pt x="4660835" y="1184400"/>
                  <a:pt x="4529492" y="2059389"/>
                </a:cubicBezTo>
                <a:cubicBezTo>
                  <a:pt x="4639744" y="2175303"/>
                  <a:pt x="4695729" y="2327944"/>
                  <a:pt x="4857241" y="2517397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55875"/>
                      <a:gd name="adj2" fmla="val 248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Kako se zvao prvi satelit u svemiru?</a:t>
            </a:r>
            <a:endParaRPr lang="hr-HR" sz="8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7845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41C84E45-A84F-45E0-AB05-485D623FC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085" y="1342838"/>
            <a:ext cx="8033094" cy="5326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A185729F-8BFB-43D2-8179-07DC10521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0990" y="3401082"/>
            <a:ext cx="2231010" cy="3156158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BA42CF05-F259-451C-B5C1-5C1DD217F24F}"/>
              </a:ext>
            </a:extLst>
          </p:cNvPr>
          <p:cNvSpPr/>
          <p:nvPr/>
        </p:nvSpPr>
        <p:spPr>
          <a:xfrm>
            <a:off x="6050322" y="1206502"/>
            <a:ext cx="4587713" cy="3365369"/>
          </a:xfrm>
          <a:custGeom>
            <a:avLst/>
            <a:gdLst>
              <a:gd name="connsiteX0" fmla="*/ 4659281 w 4587713"/>
              <a:gd name="connsiteY0" fmla="*/ 2677656 h 3365369"/>
              <a:gd name="connsiteX1" fmla="*/ 4029500 w 4587713"/>
              <a:gd name="connsiteY1" fmla="*/ 2782860 h 3365369"/>
              <a:gd name="connsiteX2" fmla="*/ 1466765 w 4587713"/>
              <a:gd name="connsiteY2" fmla="*/ 3252180 h 3365369"/>
              <a:gd name="connsiteX3" fmla="*/ 313456 w 4587713"/>
              <a:gd name="connsiteY3" fmla="*/ 833592 h 3365369"/>
              <a:gd name="connsiteX4" fmla="*/ 2844414 w 4587713"/>
              <a:gd name="connsiteY4" fmla="*/ 49186 h 3365369"/>
              <a:gd name="connsiteX5" fmla="*/ 4464942 w 4587713"/>
              <a:gd name="connsiteY5" fmla="*/ 2225801 h 3365369"/>
              <a:gd name="connsiteX6" fmla="*/ 4659281 w 4587713"/>
              <a:gd name="connsiteY6" fmla="*/ 2677656 h 3365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87713" h="3365369" fill="none" extrusionOk="0">
                <a:moveTo>
                  <a:pt x="4659281" y="2677656"/>
                </a:moveTo>
                <a:cubicBezTo>
                  <a:pt x="4467832" y="2709844"/>
                  <a:pt x="4317688" y="2759369"/>
                  <a:pt x="4029500" y="2782860"/>
                </a:cubicBezTo>
                <a:cubicBezTo>
                  <a:pt x="3466924" y="3409631"/>
                  <a:pt x="2368683" y="3378705"/>
                  <a:pt x="1466765" y="3252180"/>
                </a:cubicBezTo>
                <a:cubicBezTo>
                  <a:pt x="36923" y="2725419"/>
                  <a:pt x="-203760" y="1699122"/>
                  <a:pt x="313456" y="833592"/>
                </a:cubicBezTo>
                <a:cubicBezTo>
                  <a:pt x="763818" y="135215"/>
                  <a:pt x="1834626" y="18519"/>
                  <a:pt x="2844414" y="49186"/>
                </a:cubicBezTo>
                <a:cubicBezTo>
                  <a:pt x="3991708" y="295420"/>
                  <a:pt x="4943730" y="1211363"/>
                  <a:pt x="4464942" y="2225801"/>
                </a:cubicBezTo>
                <a:cubicBezTo>
                  <a:pt x="4534493" y="2355588"/>
                  <a:pt x="4553079" y="2481858"/>
                  <a:pt x="4659281" y="2677656"/>
                </a:cubicBezTo>
                <a:close/>
              </a:path>
              <a:path w="4587713" h="3365369" stroke="0" extrusionOk="0">
                <a:moveTo>
                  <a:pt x="4659281" y="2677656"/>
                </a:moveTo>
                <a:cubicBezTo>
                  <a:pt x="4353803" y="2700545"/>
                  <a:pt x="4306454" y="2720372"/>
                  <a:pt x="4029500" y="2782860"/>
                </a:cubicBezTo>
                <a:cubicBezTo>
                  <a:pt x="3325706" y="3240095"/>
                  <a:pt x="2350737" y="3489476"/>
                  <a:pt x="1466765" y="3252180"/>
                </a:cubicBezTo>
                <a:cubicBezTo>
                  <a:pt x="207692" y="3135366"/>
                  <a:pt x="-411659" y="1616656"/>
                  <a:pt x="313456" y="833592"/>
                </a:cubicBezTo>
                <a:cubicBezTo>
                  <a:pt x="653629" y="190392"/>
                  <a:pt x="1880248" y="-8701"/>
                  <a:pt x="2844414" y="49186"/>
                </a:cubicBezTo>
                <a:cubicBezTo>
                  <a:pt x="4138224" y="497574"/>
                  <a:pt x="4816290" y="1322816"/>
                  <a:pt x="4464942" y="2225801"/>
                </a:cubicBezTo>
                <a:cubicBezTo>
                  <a:pt x="4542228" y="2393692"/>
                  <a:pt x="4625763" y="2553325"/>
                  <a:pt x="4659281" y="2677656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51560"/>
                      <a:gd name="adj2" fmla="val 2956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Tko je prvi kročio na Mjesec i koje godine?</a:t>
            </a:r>
            <a:endParaRPr lang="hr-HR" sz="13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6069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karta&#10;&#10;Opis je automatski generiran">
            <a:extLst>
              <a:ext uri="{FF2B5EF4-FFF2-40B4-BE49-F238E27FC236}">
                <a16:creationId xmlns:a16="http://schemas.microsoft.com/office/drawing/2014/main" xmlns="" id="{1EA0EFAB-0E6F-4E3B-A386-76152559A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24" y="1355864"/>
            <a:ext cx="7489261" cy="520137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A185729F-8BFB-43D2-8179-07DC10521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0990" y="3401082"/>
            <a:ext cx="2231010" cy="3156158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BA42CF05-F259-451C-B5C1-5C1DD217F24F}"/>
              </a:ext>
            </a:extLst>
          </p:cNvPr>
          <p:cNvSpPr/>
          <p:nvPr/>
        </p:nvSpPr>
        <p:spPr>
          <a:xfrm>
            <a:off x="5984334" y="1347904"/>
            <a:ext cx="4587713" cy="3365369"/>
          </a:xfrm>
          <a:custGeom>
            <a:avLst/>
            <a:gdLst>
              <a:gd name="connsiteX0" fmla="*/ 4659281 w 4587713"/>
              <a:gd name="connsiteY0" fmla="*/ 2677656 h 3365369"/>
              <a:gd name="connsiteX1" fmla="*/ 4029500 w 4587713"/>
              <a:gd name="connsiteY1" fmla="*/ 2782860 h 3365369"/>
              <a:gd name="connsiteX2" fmla="*/ 1466765 w 4587713"/>
              <a:gd name="connsiteY2" fmla="*/ 3252180 h 3365369"/>
              <a:gd name="connsiteX3" fmla="*/ 313456 w 4587713"/>
              <a:gd name="connsiteY3" fmla="*/ 833592 h 3365369"/>
              <a:gd name="connsiteX4" fmla="*/ 2844414 w 4587713"/>
              <a:gd name="connsiteY4" fmla="*/ 49186 h 3365369"/>
              <a:gd name="connsiteX5" fmla="*/ 4464942 w 4587713"/>
              <a:gd name="connsiteY5" fmla="*/ 2225801 h 3365369"/>
              <a:gd name="connsiteX6" fmla="*/ 4659281 w 4587713"/>
              <a:gd name="connsiteY6" fmla="*/ 2677656 h 3365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87713" h="3365369" fill="none" extrusionOk="0">
                <a:moveTo>
                  <a:pt x="4659281" y="2677656"/>
                </a:moveTo>
                <a:cubicBezTo>
                  <a:pt x="4467832" y="2709844"/>
                  <a:pt x="4317688" y="2759369"/>
                  <a:pt x="4029500" y="2782860"/>
                </a:cubicBezTo>
                <a:cubicBezTo>
                  <a:pt x="3466924" y="3409631"/>
                  <a:pt x="2368683" y="3378705"/>
                  <a:pt x="1466765" y="3252180"/>
                </a:cubicBezTo>
                <a:cubicBezTo>
                  <a:pt x="36923" y="2725419"/>
                  <a:pt x="-203760" y="1699122"/>
                  <a:pt x="313456" y="833592"/>
                </a:cubicBezTo>
                <a:cubicBezTo>
                  <a:pt x="763818" y="135215"/>
                  <a:pt x="1834626" y="18519"/>
                  <a:pt x="2844414" y="49186"/>
                </a:cubicBezTo>
                <a:cubicBezTo>
                  <a:pt x="3991708" y="295420"/>
                  <a:pt x="4943730" y="1211363"/>
                  <a:pt x="4464942" y="2225801"/>
                </a:cubicBezTo>
                <a:cubicBezTo>
                  <a:pt x="4534493" y="2355588"/>
                  <a:pt x="4553079" y="2481858"/>
                  <a:pt x="4659281" y="2677656"/>
                </a:cubicBezTo>
                <a:close/>
              </a:path>
              <a:path w="4587713" h="3365369" stroke="0" extrusionOk="0">
                <a:moveTo>
                  <a:pt x="4659281" y="2677656"/>
                </a:moveTo>
                <a:cubicBezTo>
                  <a:pt x="4353803" y="2700545"/>
                  <a:pt x="4306454" y="2720372"/>
                  <a:pt x="4029500" y="2782860"/>
                </a:cubicBezTo>
                <a:cubicBezTo>
                  <a:pt x="3325706" y="3240095"/>
                  <a:pt x="2350737" y="3489476"/>
                  <a:pt x="1466765" y="3252180"/>
                </a:cubicBezTo>
                <a:cubicBezTo>
                  <a:pt x="207692" y="3135366"/>
                  <a:pt x="-411659" y="1616656"/>
                  <a:pt x="313456" y="833592"/>
                </a:cubicBezTo>
                <a:cubicBezTo>
                  <a:pt x="653629" y="190392"/>
                  <a:pt x="1880248" y="-8701"/>
                  <a:pt x="2844414" y="49186"/>
                </a:cubicBezTo>
                <a:cubicBezTo>
                  <a:pt x="4138224" y="497574"/>
                  <a:pt x="4816290" y="1322816"/>
                  <a:pt x="4464942" y="2225801"/>
                </a:cubicBezTo>
                <a:cubicBezTo>
                  <a:pt x="4542228" y="2393692"/>
                  <a:pt x="4625763" y="2553325"/>
                  <a:pt x="4659281" y="2677656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51560"/>
                      <a:gd name="adj2" fmla="val 2956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Kako se zvao pokret </a:t>
            </a:r>
            <a:endParaRPr lang="hr-HR" sz="2800" b="1" dirty="0" smtClean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hr-HR" sz="28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zemalja </a:t>
            </a: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koje se nisu htjele priključiti ni Istočnom ni Zapadnom bloku?</a:t>
            </a:r>
            <a:endParaRPr lang="hr-HR" sz="239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8334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A185729F-8BFB-43D2-8179-07DC10521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0990" y="3401082"/>
            <a:ext cx="2231010" cy="315615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CE2ED886-B2A0-4D55-B2FC-CFB7482F8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547" y="1743959"/>
            <a:ext cx="6174557" cy="4647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BA42CF05-F259-451C-B5C1-5C1DD217F24F}"/>
              </a:ext>
            </a:extLst>
          </p:cNvPr>
          <p:cNvSpPr/>
          <p:nvPr/>
        </p:nvSpPr>
        <p:spPr>
          <a:xfrm>
            <a:off x="5618376" y="1225486"/>
            <a:ext cx="4953672" cy="3487788"/>
          </a:xfrm>
          <a:custGeom>
            <a:avLst/>
            <a:gdLst>
              <a:gd name="connsiteX0" fmla="*/ 5030949 w 4953672"/>
              <a:gd name="connsiteY0" fmla="*/ 2775059 h 3487788"/>
              <a:gd name="connsiteX1" fmla="*/ 4350930 w 4953672"/>
              <a:gd name="connsiteY1" fmla="*/ 2884090 h 3487788"/>
              <a:gd name="connsiteX2" fmla="*/ 1644862 w 4953672"/>
              <a:gd name="connsiteY2" fmla="*/ 3386462 h 3487788"/>
              <a:gd name="connsiteX3" fmla="*/ 339563 w 4953672"/>
              <a:gd name="connsiteY3" fmla="*/ 862586 h 3487788"/>
              <a:gd name="connsiteX4" fmla="*/ 3027794 w 4953672"/>
              <a:gd name="connsiteY4" fmla="*/ 43692 h 3487788"/>
              <a:gd name="connsiteX5" fmla="*/ 4821107 w 4953672"/>
              <a:gd name="connsiteY5" fmla="*/ 2306766 h 3487788"/>
              <a:gd name="connsiteX6" fmla="*/ 5030949 w 4953672"/>
              <a:gd name="connsiteY6" fmla="*/ 2775059 h 348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3672" h="3487788" fill="none" extrusionOk="0">
                <a:moveTo>
                  <a:pt x="5030949" y="2775059"/>
                </a:moveTo>
                <a:cubicBezTo>
                  <a:pt x="4878538" y="2794886"/>
                  <a:pt x="4542716" y="2849366"/>
                  <a:pt x="4350930" y="2884090"/>
                </a:cubicBezTo>
                <a:cubicBezTo>
                  <a:pt x="3756669" y="3521789"/>
                  <a:pt x="2604716" y="3403100"/>
                  <a:pt x="1644862" y="3386462"/>
                </a:cubicBezTo>
                <a:cubicBezTo>
                  <a:pt x="46831" y="2834252"/>
                  <a:pt x="-410526" y="1800805"/>
                  <a:pt x="339563" y="862586"/>
                </a:cubicBezTo>
                <a:cubicBezTo>
                  <a:pt x="815337" y="145106"/>
                  <a:pt x="1935642" y="128441"/>
                  <a:pt x="3027794" y="43692"/>
                </a:cubicBezTo>
                <a:cubicBezTo>
                  <a:pt x="4199384" y="289537"/>
                  <a:pt x="5332144" y="1261160"/>
                  <a:pt x="4821107" y="2306766"/>
                </a:cubicBezTo>
                <a:cubicBezTo>
                  <a:pt x="4868094" y="2449651"/>
                  <a:pt x="4959730" y="2676298"/>
                  <a:pt x="5030949" y="2775059"/>
                </a:cubicBezTo>
                <a:close/>
              </a:path>
              <a:path w="4953672" h="3487788" stroke="0" extrusionOk="0">
                <a:moveTo>
                  <a:pt x="5030949" y="2775059"/>
                </a:moveTo>
                <a:cubicBezTo>
                  <a:pt x="4702514" y="2807013"/>
                  <a:pt x="4597237" y="2862323"/>
                  <a:pt x="4350930" y="2884090"/>
                </a:cubicBezTo>
                <a:cubicBezTo>
                  <a:pt x="3617315" y="3354022"/>
                  <a:pt x="2485724" y="3510670"/>
                  <a:pt x="1644862" y="3386462"/>
                </a:cubicBezTo>
                <a:cubicBezTo>
                  <a:pt x="247861" y="3306344"/>
                  <a:pt x="-462748" y="1645469"/>
                  <a:pt x="339563" y="862586"/>
                </a:cubicBezTo>
                <a:cubicBezTo>
                  <a:pt x="687444" y="206978"/>
                  <a:pt x="1999474" y="7533"/>
                  <a:pt x="3027794" y="43692"/>
                </a:cubicBezTo>
                <a:cubicBezTo>
                  <a:pt x="4451051" y="451999"/>
                  <a:pt x="5113814" y="1394738"/>
                  <a:pt x="4821107" y="2306766"/>
                </a:cubicBezTo>
                <a:cubicBezTo>
                  <a:pt x="4931156" y="2511518"/>
                  <a:pt x="4950898" y="2610946"/>
                  <a:pt x="5030949" y="2775059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51560"/>
                      <a:gd name="adj2" fmla="val 2956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U kojem gradu se nalazila građevina, glavni simbol Hladnog rata i blokovske podijeljenosti svijeta?</a:t>
            </a:r>
            <a:endParaRPr lang="hr-HR" sz="413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4888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CB7725F8-EA61-4FF4-B6E4-D8B3494BB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67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3778"/>
                    </a14:imgEffect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06056" y="1263064"/>
            <a:ext cx="8996855" cy="549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619AF8CA-F2AB-49EB-A766-EF82986BB4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089" y="3561337"/>
            <a:ext cx="2231010" cy="3156158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BA42CF05-F259-451C-B5C1-5C1DD217F24F}"/>
              </a:ext>
            </a:extLst>
          </p:cNvPr>
          <p:cNvSpPr/>
          <p:nvPr/>
        </p:nvSpPr>
        <p:spPr>
          <a:xfrm>
            <a:off x="1753388" y="1206632"/>
            <a:ext cx="4953672" cy="3487788"/>
          </a:xfrm>
          <a:custGeom>
            <a:avLst/>
            <a:gdLst>
              <a:gd name="connsiteX0" fmla="*/ 72472 w 4953672"/>
              <a:gd name="connsiteY0" fmla="*/ 3086134 h 3487788"/>
              <a:gd name="connsiteX1" fmla="*/ 278066 w 4953672"/>
              <a:gd name="connsiteY1" fmla="*/ 2546709 h 3487788"/>
              <a:gd name="connsiteX2" fmla="*/ 1707506 w 4953672"/>
              <a:gd name="connsiteY2" fmla="*/ 86257 h 3487788"/>
              <a:gd name="connsiteX3" fmla="*/ 4400298 w 4953672"/>
              <a:gd name="connsiteY3" fmla="*/ 645208 h 3487788"/>
              <a:gd name="connsiteX4" fmla="*/ 3558110 w 4953672"/>
              <a:gd name="connsiteY4" fmla="*/ 3312836 h 3487788"/>
              <a:gd name="connsiteX5" fmla="*/ 865310 w 4953672"/>
              <a:gd name="connsiteY5" fmla="*/ 3068183 h 3487788"/>
              <a:gd name="connsiteX6" fmla="*/ 453034 w 4953672"/>
              <a:gd name="connsiteY6" fmla="*/ 3077518 h 3487788"/>
              <a:gd name="connsiteX7" fmla="*/ 72472 w 4953672"/>
              <a:gd name="connsiteY7" fmla="*/ 3086134 h 348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53672" h="3487788" fill="none" extrusionOk="0">
                <a:moveTo>
                  <a:pt x="72472" y="3086134"/>
                </a:moveTo>
                <a:cubicBezTo>
                  <a:pt x="182047" y="2822500"/>
                  <a:pt x="198783" y="2697108"/>
                  <a:pt x="278066" y="2546709"/>
                </a:cubicBezTo>
                <a:cubicBezTo>
                  <a:pt x="-639977" y="1474699"/>
                  <a:pt x="316480" y="424400"/>
                  <a:pt x="1707506" y="86257"/>
                </a:cubicBezTo>
                <a:cubicBezTo>
                  <a:pt x="2511667" y="-152291"/>
                  <a:pt x="3772583" y="100985"/>
                  <a:pt x="4400298" y="645208"/>
                </a:cubicBezTo>
                <a:cubicBezTo>
                  <a:pt x="5577976" y="1377006"/>
                  <a:pt x="5024177" y="2502191"/>
                  <a:pt x="3558110" y="3312836"/>
                </a:cubicBezTo>
                <a:cubicBezTo>
                  <a:pt x="2733580" y="3757310"/>
                  <a:pt x="1547292" y="3412834"/>
                  <a:pt x="865310" y="3068183"/>
                </a:cubicBezTo>
                <a:cubicBezTo>
                  <a:pt x="696284" y="3090713"/>
                  <a:pt x="562642" y="3061149"/>
                  <a:pt x="453034" y="3077518"/>
                </a:cubicBezTo>
                <a:cubicBezTo>
                  <a:pt x="343425" y="3093886"/>
                  <a:pt x="204196" y="3091564"/>
                  <a:pt x="72472" y="3086134"/>
                </a:cubicBezTo>
                <a:close/>
              </a:path>
              <a:path w="4953672" h="3487788" stroke="0" extrusionOk="0">
                <a:moveTo>
                  <a:pt x="72472" y="3086134"/>
                </a:moveTo>
                <a:cubicBezTo>
                  <a:pt x="163244" y="2841217"/>
                  <a:pt x="197303" y="2697660"/>
                  <a:pt x="278066" y="2546709"/>
                </a:cubicBezTo>
                <a:cubicBezTo>
                  <a:pt x="-620471" y="1368456"/>
                  <a:pt x="171904" y="340192"/>
                  <a:pt x="1707506" y="86257"/>
                </a:cubicBezTo>
                <a:cubicBezTo>
                  <a:pt x="2729534" y="66193"/>
                  <a:pt x="3730530" y="-128161"/>
                  <a:pt x="4400298" y="645208"/>
                </a:cubicBezTo>
                <a:cubicBezTo>
                  <a:pt x="5069341" y="1519713"/>
                  <a:pt x="5012679" y="2920218"/>
                  <a:pt x="3558110" y="3312836"/>
                </a:cubicBezTo>
                <a:cubicBezTo>
                  <a:pt x="2665120" y="3727775"/>
                  <a:pt x="1572035" y="3535245"/>
                  <a:pt x="865310" y="3068183"/>
                </a:cubicBezTo>
                <a:cubicBezTo>
                  <a:pt x="734025" y="3071909"/>
                  <a:pt x="572097" y="3066343"/>
                  <a:pt x="484748" y="3076799"/>
                </a:cubicBezTo>
                <a:cubicBezTo>
                  <a:pt x="397399" y="3087256"/>
                  <a:pt x="265373" y="3096871"/>
                  <a:pt x="72472" y="3086134"/>
                </a:cubicBez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48537"/>
                      <a:gd name="adj2" fmla="val 384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Koje godine su nastale dvije njemačke države? </a:t>
            </a:r>
            <a:endParaRPr lang="hr-HR" sz="857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6261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CF7EF9A7-9762-452C-A63D-988078587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6702" y="1489434"/>
            <a:ext cx="6553063" cy="4972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619AF8CA-F2AB-49EB-A766-EF82986BB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61337"/>
            <a:ext cx="2231010" cy="3156158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BA42CF05-F259-451C-B5C1-5C1DD217F24F}"/>
              </a:ext>
            </a:extLst>
          </p:cNvPr>
          <p:cNvSpPr/>
          <p:nvPr/>
        </p:nvSpPr>
        <p:spPr>
          <a:xfrm>
            <a:off x="1506565" y="1263192"/>
            <a:ext cx="4953672" cy="3487788"/>
          </a:xfrm>
          <a:custGeom>
            <a:avLst/>
            <a:gdLst>
              <a:gd name="connsiteX0" fmla="*/ -2923 w 4953672"/>
              <a:gd name="connsiteY0" fmla="*/ 2878750 h 3487788"/>
              <a:gd name="connsiteX1" fmla="*/ 180736 w 4953672"/>
              <a:gd name="connsiteY1" fmla="*/ 2397834 h 3487788"/>
              <a:gd name="connsiteX2" fmla="*/ 1846881 w 4953672"/>
              <a:gd name="connsiteY2" fmla="*/ 57348 h 3487788"/>
              <a:gd name="connsiteX3" fmla="*/ 4539955 w 4953672"/>
              <a:gd name="connsiteY3" fmla="*/ 778954 h 3487788"/>
              <a:gd name="connsiteX4" fmla="*/ 3398279 w 4953672"/>
              <a:gd name="connsiteY4" fmla="*/ 3362617 h 3487788"/>
              <a:gd name="connsiteX5" fmla="*/ 695858 w 4953672"/>
              <a:gd name="connsiteY5" fmla="*/ 2955822 h 3487788"/>
              <a:gd name="connsiteX6" fmla="*/ 332492 w 4953672"/>
              <a:gd name="connsiteY6" fmla="*/ 2915745 h 3487788"/>
              <a:gd name="connsiteX7" fmla="*/ -2923 w 4953672"/>
              <a:gd name="connsiteY7" fmla="*/ 2878750 h 348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53672" h="3487788" fill="none" extrusionOk="0">
                <a:moveTo>
                  <a:pt x="-2923" y="2878750"/>
                </a:moveTo>
                <a:cubicBezTo>
                  <a:pt x="55130" y="2738025"/>
                  <a:pt x="92436" y="2578350"/>
                  <a:pt x="180736" y="2397834"/>
                </a:cubicBezTo>
                <a:cubicBezTo>
                  <a:pt x="-477059" y="1370119"/>
                  <a:pt x="531384" y="332977"/>
                  <a:pt x="1846881" y="57348"/>
                </a:cubicBezTo>
                <a:cubicBezTo>
                  <a:pt x="2751691" y="-142233"/>
                  <a:pt x="4092479" y="282136"/>
                  <a:pt x="4539955" y="778954"/>
                </a:cubicBezTo>
                <a:cubicBezTo>
                  <a:pt x="5638389" y="1512839"/>
                  <a:pt x="4859575" y="2917409"/>
                  <a:pt x="3398279" y="3362617"/>
                </a:cubicBezTo>
                <a:cubicBezTo>
                  <a:pt x="2477937" y="3658540"/>
                  <a:pt x="1362124" y="3411860"/>
                  <a:pt x="695858" y="2955822"/>
                </a:cubicBezTo>
                <a:cubicBezTo>
                  <a:pt x="589459" y="2940010"/>
                  <a:pt x="424433" y="2929961"/>
                  <a:pt x="332492" y="2915745"/>
                </a:cubicBezTo>
                <a:cubicBezTo>
                  <a:pt x="240551" y="2901528"/>
                  <a:pt x="149584" y="2901208"/>
                  <a:pt x="-2923" y="2878750"/>
                </a:cubicBezTo>
                <a:close/>
              </a:path>
              <a:path w="4953672" h="3487788" stroke="0" extrusionOk="0">
                <a:moveTo>
                  <a:pt x="-2923" y="2878750"/>
                </a:moveTo>
                <a:cubicBezTo>
                  <a:pt x="67470" y="2738348"/>
                  <a:pt x="119067" y="2519638"/>
                  <a:pt x="180736" y="2397834"/>
                </a:cubicBezTo>
                <a:cubicBezTo>
                  <a:pt x="-548658" y="1229477"/>
                  <a:pt x="319119" y="243510"/>
                  <a:pt x="1846881" y="57348"/>
                </a:cubicBezTo>
                <a:cubicBezTo>
                  <a:pt x="2904445" y="12532"/>
                  <a:pt x="3938504" y="18188"/>
                  <a:pt x="4539955" y="778954"/>
                </a:cubicBezTo>
                <a:cubicBezTo>
                  <a:pt x="5182557" y="1701511"/>
                  <a:pt x="4895856" y="3156860"/>
                  <a:pt x="3398279" y="3362617"/>
                </a:cubicBezTo>
                <a:cubicBezTo>
                  <a:pt x="2460085" y="3692736"/>
                  <a:pt x="1202640" y="3537211"/>
                  <a:pt x="695858" y="2955822"/>
                </a:cubicBezTo>
                <a:cubicBezTo>
                  <a:pt x="545144" y="2936929"/>
                  <a:pt x="470035" y="2915653"/>
                  <a:pt x="360443" y="2918827"/>
                </a:cubicBezTo>
                <a:cubicBezTo>
                  <a:pt x="250851" y="2922001"/>
                  <a:pt x="111407" y="2906054"/>
                  <a:pt x="-2923" y="2878750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50059"/>
                      <a:gd name="adj2" fmla="val 32538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Tko je bio američki predsjednik u vrijeme Kubanske krize? </a:t>
            </a:r>
            <a:endParaRPr lang="hr-HR" sz="1777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00063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453</Words>
  <Application>Microsoft Office PowerPoint</Application>
  <PresentationFormat>Custom</PresentationFormat>
  <Paragraphs>75</Paragraphs>
  <Slides>31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Elephant</vt:lpstr>
      <vt:lpstr>Calibri</vt:lpstr>
      <vt:lpstr>Times New Roman</vt:lpstr>
      <vt:lpstr>Calibri Light</vt:lpstr>
      <vt:lpstr>Ink Free</vt:lpstr>
      <vt:lpstr>Office Theme</vt:lpstr>
      <vt:lpstr>Tematsko ponavljanje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dvukelic</cp:lastModifiedBy>
  <cp:revision>37</cp:revision>
  <dcterms:created xsi:type="dcterms:W3CDTF">2021-01-04T08:54:24Z</dcterms:created>
  <dcterms:modified xsi:type="dcterms:W3CDTF">2021-07-01T10:23:34Z</dcterms:modified>
</cp:coreProperties>
</file>